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Livvic"/>
      <p:regular r:id="rId16"/>
      <p:bold r:id="rId17"/>
      <p:italic r:id="rId18"/>
      <p:boldItalic r:id="rId19"/>
    </p:embeddedFont>
    <p:embeddedFont>
      <p:font typeface="Montserrat Alternates Medium"/>
      <p:regular r:id="rId20"/>
      <p:bold r:id="rId21"/>
      <p:italic r:id="rId22"/>
      <p:boldItalic r:id="rId23"/>
    </p:embeddedFont>
    <p:embeddedFont>
      <p:font typeface="Montserrat Alternates SemiBold"/>
      <p:regular r:id="rId24"/>
      <p:bold r:id="rId25"/>
      <p:italic r:id="rId26"/>
      <p:boldItalic r:id="rId27"/>
    </p:embeddedFont>
    <p:embeddedFont>
      <p:font typeface="Livvic SemiBold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A54C1E8-4586-49F9-A8E5-6C5A303EFDAE}">
  <a:tblStyle styleId="{7A54C1E8-4586-49F9-A8E5-6C5A303EFD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AlternatesMedium-regular.fntdata"/><Relationship Id="rId22" Type="http://schemas.openxmlformats.org/officeDocument/2006/relationships/font" Target="fonts/MontserratAlternatesMedium-italic.fntdata"/><Relationship Id="rId21" Type="http://schemas.openxmlformats.org/officeDocument/2006/relationships/font" Target="fonts/MontserratAlternatesMedium-bold.fntdata"/><Relationship Id="rId24" Type="http://schemas.openxmlformats.org/officeDocument/2006/relationships/font" Target="fonts/MontserratAlternatesSemiBold-regular.fntdata"/><Relationship Id="rId23" Type="http://schemas.openxmlformats.org/officeDocument/2006/relationships/font" Target="fonts/MontserratAlternates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AlternatesSemiBold-italic.fntdata"/><Relationship Id="rId25" Type="http://schemas.openxmlformats.org/officeDocument/2006/relationships/font" Target="fonts/MontserratAlternatesSemiBold-bold.fntdata"/><Relationship Id="rId28" Type="http://schemas.openxmlformats.org/officeDocument/2006/relationships/font" Target="fonts/LivvicSemiBold-regular.fntdata"/><Relationship Id="rId27" Type="http://schemas.openxmlformats.org/officeDocument/2006/relationships/font" Target="fonts/MontserratAlternatesSemiBold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ivvic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ivvicSemiBold-boldItalic.fntdata"/><Relationship Id="rId30" Type="http://schemas.openxmlformats.org/officeDocument/2006/relationships/font" Target="fonts/LivvicSemiBold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Livvic-bold.fntdata"/><Relationship Id="rId16" Type="http://schemas.openxmlformats.org/officeDocument/2006/relationships/font" Target="fonts/Livvic-regular.fntdata"/><Relationship Id="rId19" Type="http://schemas.openxmlformats.org/officeDocument/2006/relationships/font" Target="fonts/Livvic-boldItalic.fntdata"/><Relationship Id="rId18" Type="http://schemas.openxmlformats.org/officeDocument/2006/relationships/font" Target="fonts/Livvic-italic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d431007ba2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d431007ba2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2de38f39fd5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2de38f39fd5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2885ecc1864_0_1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2885ecc1864_0_1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14072739ea5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14072739ea5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d5260bdd85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d5260bdd85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54ff9c4cb4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54ff9c4cb4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54dda1946d_6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54dda1946d_6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812575" y="1029875"/>
            <a:ext cx="4271700" cy="177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3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300"/>
              <a:buNone/>
              <a:defRPr sz="53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300"/>
              <a:buNone/>
              <a:defRPr sz="53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300"/>
              <a:buNone/>
              <a:defRPr sz="53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300"/>
              <a:buNone/>
              <a:defRPr sz="53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300"/>
              <a:buNone/>
              <a:defRPr sz="53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300"/>
              <a:buNone/>
              <a:defRPr sz="53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300"/>
              <a:buNone/>
              <a:defRPr sz="53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300"/>
              <a:buNone/>
              <a:defRPr sz="53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812575" y="2800675"/>
            <a:ext cx="3427800" cy="309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179833" y="4486258"/>
            <a:ext cx="1353888" cy="695475"/>
            <a:chOff x="179833" y="4486258"/>
            <a:chExt cx="1353888" cy="695475"/>
          </a:xfrm>
        </p:grpSpPr>
        <p:sp>
          <p:nvSpPr>
            <p:cNvPr id="13" name="Google Shape;13;p2"/>
            <p:cNvSpPr/>
            <p:nvPr/>
          </p:nvSpPr>
          <p:spPr>
            <a:xfrm>
              <a:off x="713225" y="4603999"/>
              <a:ext cx="820496" cy="577731"/>
            </a:xfrm>
            <a:custGeom>
              <a:rect b="b" l="l" r="r" t="t"/>
              <a:pathLst>
                <a:path extrusionOk="0" h="5751" w="8168">
                  <a:moveTo>
                    <a:pt x="5072" y="1"/>
                  </a:moveTo>
                  <a:cubicBezTo>
                    <a:pt x="3271" y="807"/>
                    <a:pt x="2970" y="3777"/>
                    <a:pt x="2970" y="3777"/>
                  </a:cubicBezTo>
                  <a:cubicBezTo>
                    <a:pt x="2970" y="3777"/>
                    <a:pt x="3034" y="1644"/>
                    <a:pt x="2197" y="885"/>
                  </a:cubicBezTo>
                  <a:cubicBezTo>
                    <a:pt x="1" y="2766"/>
                    <a:pt x="1359" y="5750"/>
                    <a:pt x="1359" y="5750"/>
                  </a:cubicBezTo>
                  <a:lnTo>
                    <a:pt x="7330" y="5750"/>
                  </a:lnTo>
                  <a:cubicBezTo>
                    <a:pt x="7330" y="5750"/>
                    <a:pt x="8168" y="3318"/>
                    <a:pt x="7804" y="1012"/>
                  </a:cubicBezTo>
                  <a:lnTo>
                    <a:pt x="7804" y="1012"/>
                  </a:lnTo>
                  <a:cubicBezTo>
                    <a:pt x="6525" y="1233"/>
                    <a:pt x="5308" y="3777"/>
                    <a:pt x="5308" y="3777"/>
                  </a:cubicBezTo>
                  <a:cubicBezTo>
                    <a:pt x="5308" y="3777"/>
                    <a:pt x="6083" y="1391"/>
                    <a:pt x="5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179833" y="4486258"/>
              <a:ext cx="727254" cy="695475"/>
            </a:xfrm>
            <a:custGeom>
              <a:rect b="b" l="l" r="r" t="t"/>
              <a:pathLst>
                <a:path extrusionOk="0" h="4942" w="5168">
                  <a:moveTo>
                    <a:pt x="2116" y="1"/>
                  </a:moveTo>
                  <a:cubicBezTo>
                    <a:pt x="1574" y="1"/>
                    <a:pt x="1693" y="4467"/>
                    <a:pt x="1693" y="4467"/>
                  </a:cubicBezTo>
                  <a:cubicBezTo>
                    <a:pt x="1186" y="3479"/>
                    <a:pt x="313" y="2928"/>
                    <a:pt x="78" y="2928"/>
                  </a:cubicBezTo>
                  <a:cubicBezTo>
                    <a:pt x="20" y="2928"/>
                    <a:pt x="0" y="2962"/>
                    <a:pt x="35" y="3030"/>
                  </a:cubicBezTo>
                  <a:cubicBezTo>
                    <a:pt x="271" y="3520"/>
                    <a:pt x="1456" y="4594"/>
                    <a:pt x="1456" y="4594"/>
                  </a:cubicBezTo>
                  <a:cubicBezTo>
                    <a:pt x="761" y="4625"/>
                    <a:pt x="287" y="4688"/>
                    <a:pt x="287" y="4768"/>
                  </a:cubicBezTo>
                  <a:cubicBezTo>
                    <a:pt x="287" y="4863"/>
                    <a:pt x="1235" y="4941"/>
                    <a:pt x="2388" y="4941"/>
                  </a:cubicBezTo>
                  <a:cubicBezTo>
                    <a:pt x="3541" y="4941"/>
                    <a:pt x="4473" y="4863"/>
                    <a:pt x="4473" y="4768"/>
                  </a:cubicBezTo>
                  <a:cubicBezTo>
                    <a:pt x="4473" y="4673"/>
                    <a:pt x="3889" y="4610"/>
                    <a:pt x="3051" y="4578"/>
                  </a:cubicBezTo>
                  <a:cubicBezTo>
                    <a:pt x="3826" y="4105"/>
                    <a:pt x="5168" y="3188"/>
                    <a:pt x="5041" y="2809"/>
                  </a:cubicBezTo>
                  <a:cubicBezTo>
                    <a:pt x="5022" y="2753"/>
                    <a:pt x="4977" y="2728"/>
                    <a:pt x="4912" y="2728"/>
                  </a:cubicBezTo>
                  <a:cubicBezTo>
                    <a:pt x="4355" y="2728"/>
                    <a:pt x="2341" y="4578"/>
                    <a:pt x="2341" y="4578"/>
                  </a:cubicBezTo>
                  <a:cubicBezTo>
                    <a:pt x="2341" y="4578"/>
                    <a:pt x="3984" y="929"/>
                    <a:pt x="3430" y="535"/>
                  </a:cubicBezTo>
                  <a:cubicBezTo>
                    <a:pt x="3405" y="516"/>
                    <a:pt x="3378" y="507"/>
                    <a:pt x="3351" y="507"/>
                  </a:cubicBezTo>
                  <a:cubicBezTo>
                    <a:pt x="2803" y="507"/>
                    <a:pt x="2057" y="4183"/>
                    <a:pt x="2057" y="4183"/>
                  </a:cubicBezTo>
                  <a:cubicBezTo>
                    <a:pt x="2057" y="4183"/>
                    <a:pt x="2767" y="282"/>
                    <a:pt x="2167" y="13"/>
                  </a:cubicBezTo>
                  <a:cubicBezTo>
                    <a:pt x="2149" y="5"/>
                    <a:pt x="2132" y="1"/>
                    <a:pt x="21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>
              <a:off x="1136639" y="4862484"/>
              <a:ext cx="240599" cy="202603"/>
              <a:chOff x="713214" y="4817409"/>
              <a:chExt cx="240599" cy="202603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713214" y="4817409"/>
                <a:ext cx="240599" cy="202603"/>
              </a:xfrm>
              <a:custGeom>
                <a:rect b="b" l="l" r="r" t="t"/>
                <a:pathLst>
                  <a:path extrusionOk="0" h="21542" w="25582">
                    <a:moveTo>
                      <a:pt x="15208" y="1"/>
                    </a:moveTo>
                    <a:cubicBezTo>
                      <a:pt x="12458" y="1"/>
                      <a:pt x="10277" y="2080"/>
                      <a:pt x="10045" y="4511"/>
                    </a:cubicBezTo>
                    <a:cubicBezTo>
                      <a:pt x="9509" y="4447"/>
                      <a:pt x="8974" y="4377"/>
                      <a:pt x="8572" y="4377"/>
                    </a:cubicBezTo>
                    <a:cubicBezTo>
                      <a:pt x="6295" y="4377"/>
                      <a:pt x="4018" y="5315"/>
                      <a:pt x="2609" y="7056"/>
                    </a:cubicBezTo>
                    <a:cubicBezTo>
                      <a:pt x="0" y="10136"/>
                      <a:pt x="1607" y="15429"/>
                      <a:pt x="5625" y="15563"/>
                    </a:cubicBezTo>
                    <a:cubicBezTo>
                      <a:pt x="5422" y="18108"/>
                      <a:pt x="6895" y="20583"/>
                      <a:pt x="9911" y="21322"/>
                    </a:cubicBezTo>
                    <a:cubicBezTo>
                      <a:pt x="10473" y="21471"/>
                      <a:pt x="11028" y="21541"/>
                      <a:pt x="11567" y="21541"/>
                    </a:cubicBezTo>
                    <a:cubicBezTo>
                      <a:pt x="14171" y="21541"/>
                      <a:pt x="16413" y="19902"/>
                      <a:pt x="17411" y="17572"/>
                    </a:cubicBezTo>
                    <a:cubicBezTo>
                      <a:pt x="18125" y="17839"/>
                      <a:pt x="18871" y="17968"/>
                      <a:pt x="19607" y="17968"/>
                    </a:cubicBezTo>
                    <a:cubicBezTo>
                      <a:pt x="22188" y="17968"/>
                      <a:pt x="24643" y="16382"/>
                      <a:pt x="25110" y="13618"/>
                    </a:cubicBezTo>
                    <a:cubicBezTo>
                      <a:pt x="25581" y="10474"/>
                      <a:pt x="23235" y="8127"/>
                      <a:pt x="20288" y="7725"/>
                    </a:cubicBezTo>
                    <a:cubicBezTo>
                      <a:pt x="21697" y="4715"/>
                      <a:pt x="20422" y="1029"/>
                      <a:pt x="16538" y="161"/>
                    </a:cubicBezTo>
                    <a:cubicBezTo>
                      <a:pt x="16084" y="52"/>
                      <a:pt x="15639" y="1"/>
                      <a:pt x="152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93824" y="4884956"/>
                <a:ext cx="79971" cy="71102"/>
              </a:xfrm>
              <a:custGeom>
                <a:rect b="b" l="l" r="r" t="t"/>
                <a:pathLst>
                  <a:path extrusionOk="0" h="7560" w="8503">
                    <a:moveTo>
                      <a:pt x="4512" y="1"/>
                    </a:moveTo>
                    <a:cubicBezTo>
                      <a:pt x="4437" y="1"/>
                      <a:pt x="4362" y="3"/>
                      <a:pt x="4287" y="8"/>
                    </a:cubicBezTo>
                    <a:cubicBezTo>
                      <a:pt x="3146" y="8"/>
                      <a:pt x="2144" y="345"/>
                      <a:pt x="1340" y="1079"/>
                    </a:cubicBezTo>
                    <a:cubicBezTo>
                      <a:pt x="537" y="1749"/>
                      <a:pt x="1" y="2820"/>
                      <a:pt x="135" y="3827"/>
                    </a:cubicBezTo>
                    <a:cubicBezTo>
                      <a:pt x="199" y="5167"/>
                      <a:pt x="869" y="6168"/>
                      <a:pt x="2010" y="6908"/>
                    </a:cubicBezTo>
                    <a:cubicBezTo>
                      <a:pt x="2625" y="7333"/>
                      <a:pt x="3446" y="7559"/>
                      <a:pt x="4253" y="7559"/>
                    </a:cubicBezTo>
                    <a:cubicBezTo>
                      <a:pt x="4584" y="7559"/>
                      <a:pt x="4913" y="7521"/>
                      <a:pt x="5224" y="7443"/>
                    </a:cubicBezTo>
                    <a:cubicBezTo>
                      <a:pt x="6296" y="7176"/>
                      <a:pt x="7099" y="6570"/>
                      <a:pt x="7635" y="5702"/>
                    </a:cubicBezTo>
                    <a:cubicBezTo>
                      <a:pt x="7699" y="5568"/>
                      <a:pt x="7769" y="5499"/>
                      <a:pt x="7833" y="5365"/>
                    </a:cubicBezTo>
                    <a:cubicBezTo>
                      <a:pt x="8037" y="5097"/>
                      <a:pt x="8101" y="4899"/>
                      <a:pt x="8171" y="4631"/>
                    </a:cubicBezTo>
                    <a:cubicBezTo>
                      <a:pt x="8503" y="3356"/>
                      <a:pt x="8235" y="2017"/>
                      <a:pt x="7233" y="1015"/>
                    </a:cubicBezTo>
                    <a:cubicBezTo>
                      <a:pt x="6486" y="392"/>
                      <a:pt x="5507" y="1"/>
                      <a:pt x="4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1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>
            <p:ph hasCustomPrompt="1" type="title"/>
          </p:nvPr>
        </p:nvSpPr>
        <p:spPr>
          <a:xfrm>
            <a:off x="713225" y="1749700"/>
            <a:ext cx="4190700" cy="103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6" name="Google Shape;86;p11"/>
          <p:cNvSpPr txBox="1"/>
          <p:nvPr>
            <p:ph idx="1" type="subTitle"/>
          </p:nvPr>
        </p:nvSpPr>
        <p:spPr>
          <a:xfrm>
            <a:off x="713225" y="2786900"/>
            <a:ext cx="3879600" cy="310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87" name="Google Shape;87;p11"/>
          <p:cNvGrpSpPr/>
          <p:nvPr/>
        </p:nvGrpSpPr>
        <p:grpSpPr>
          <a:xfrm>
            <a:off x="2" y="4158046"/>
            <a:ext cx="1887143" cy="1037103"/>
            <a:chOff x="2" y="4158046"/>
            <a:chExt cx="1887143" cy="1037103"/>
          </a:xfrm>
        </p:grpSpPr>
        <p:sp>
          <p:nvSpPr>
            <p:cNvPr id="88" name="Google Shape;88;p11"/>
            <p:cNvSpPr/>
            <p:nvPr/>
          </p:nvSpPr>
          <p:spPr>
            <a:xfrm>
              <a:off x="2" y="4396373"/>
              <a:ext cx="1134433" cy="798771"/>
            </a:xfrm>
            <a:custGeom>
              <a:rect b="b" l="l" r="r" t="t"/>
              <a:pathLst>
                <a:path extrusionOk="0" h="5751" w="8168">
                  <a:moveTo>
                    <a:pt x="5072" y="1"/>
                  </a:moveTo>
                  <a:cubicBezTo>
                    <a:pt x="3271" y="807"/>
                    <a:pt x="2970" y="3777"/>
                    <a:pt x="2970" y="3777"/>
                  </a:cubicBezTo>
                  <a:cubicBezTo>
                    <a:pt x="2970" y="3777"/>
                    <a:pt x="3034" y="1644"/>
                    <a:pt x="2197" y="885"/>
                  </a:cubicBezTo>
                  <a:cubicBezTo>
                    <a:pt x="1" y="2766"/>
                    <a:pt x="1359" y="5750"/>
                    <a:pt x="1359" y="5750"/>
                  </a:cubicBezTo>
                  <a:lnTo>
                    <a:pt x="7330" y="5750"/>
                  </a:lnTo>
                  <a:cubicBezTo>
                    <a:pt x="7330" y="5750"/>
                    <a:pt x="8168" y="3318"/>
                    <a:pt x="7804" y="1012"/>
                  </a:cubicBezTo>
                  <a:lnTo>
                    <a:pt x="7804" y="1012"/>
                  </a:lnTo>
                  <a:cubicBezTo>
                    <a:pt x="6525" y="1233"/>
                    <a:pt x="5308" y="3777"/>
                    <a:pt x="5308" y="3777"/>
                  </a:cubicBezTo>
                  <a:cubicBezTo>
                    <a:pt x="5308" y="3777"/>
                    <a:pt x="6083" y="1391"/>
                    <a:pt x="5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1"/>
            <p:cNvSpPr/>
            <p:nvPr/>
          </p:nvSpPr>
          <p:spPr>
            <a:xfrm flipH="1">
              <a:off x="802666" y="4158046"/>
              <a:ext cx="1084479" cy="1037103"/>
            </a:xfrm>
            <a:custGeom>
              <a:rect b="b" l="l" r="r" t="t"/>
              <a:pathLst>
                <a:path extrusionOk="0" h="4942" w="5168">
                  <a:moveTo>
                    <a:pt x="2116" y="1"/>
                  </a:moveTo>
                  <a:cubicBezTo>
                    <a:pt x="1574" y="1"/>
                    <a:pt x="1693" y="4467"/>
                    <a:pt x="1693" y="4467"/>
                  </a:cubicBezTo>
                  <a:cubicBezTo>
                    <a:pt x="1186" y="3479"/>
                    <a:pt x="313" y="2928"/>
                    <a:pt x="78" y="2928"/>
                  </a:cubicBezTo>
                  <a:cubicBezTo>
                    <a:pt x="20" y="2928"/>
                    <a:pt x="0" y="2962"/>
                    <a:pt x="35" y="3030"/>
                  </a:cubicBezTo>
                  <a:cubicBezTo>
                    <a:pt x="271" y="3520"/>
                    <a:pt x="1456" y="4594"/>
                    <a:pt x="1456" y="4594"/>
                  </a:cubicBezTo>
                  <a:cubicBezTo>
                    <a:pt x="761" y="4625"/>
                    <a:pt x="287" y="4688"/>
                    <a:pt x="287" y="4768"/>
                  </a:cubicBezTo>
                  <a:cubicBezTo>
                    <a:pt x="287" y="4863"/>
                    <a:pt x="1235" y="4941"/>
                    <a:pt x="2388" y="4941"/>
                  </a:cubicBezTo>
                  <a:cubicBezTo>
                    <a:pt x="3541" y="4941"/>
                    <a:pt x="4473" y="4863"/>
                    <a:pt x="4473" y="4768"/>
                  </a:cubicBezTo>
                  <a:cubicBezTo>
                    <a:pt x="4473" y="4673"/>
                    <a:pt x="3889" y="4610"/>
                    <a:pt x="3051" y="4578"/>
                  </a:cubicBezTo>
                  <a:cubicBezTo>
                    <a:pt x="3826" y="4105"/>
                    <a:pt x="5168" y="3188"/>
                    <a:pt x="5041" y="2809"/>
                  </a:cubicBezTo>
                  <a:cubicBezTo>
                    <a:pt x="5022" y="2753"/>
                    <a:pt x="4977" y="2728"/>
                    <a:pt x="4912" y="2728"/>
                  </a:cubicBezTo>
                  <a:cubicBezTo>
                    <a:pt x="4355" y="2728"/>
                    <a:pt x="2341" y="4578"/>
                    <a:pt x="2341" y="4578"/>
                  </a:cubicBezTo>
                  <a:cubicBezTo>
                    <a:pt x="2341" y="4578"/>
                    <a:pt x="3984" y="929"/>
                    <a:pt x="3430" y="535"/>
                  </a:cubicBezTo>
                  <a:cubicBezTo>
                    <a:pt x="3405" y="516"/>
                    <a:pt x="3378" y="507"/>
                    <a:pt x="3351" y="507"/>
                  </a:cubicBezTo>
                  <a:cubicBezTo>
                    <a:pt x="2803" y="507"/>
                    <a:pt x="2057" y="4183"/>
                    <a:pt x="2057" y="4183"/>
                  </a:cubicBezTo>
                  <a:cubicBezTo>
                    <a:pt x="2057" y="4183"/>
                    <a:pt x="2767" y="282"/>
                    <a:pt x="2167" y="13"/>
                  </a:cubicBezTo>
                  <a:cubicBezTo>
                    <a:pt x="2149" y="5"/>
                    <a:pt x="2132" y="1"/>
                    <a:pt x="21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" name="Google Shape;90;p11"/>
            <p:cNvGrpSpPr/>
            <p:nvPr/>
          </p:nvGrpSpPr>
          <p:grpSpPr>
            <a:xfrm>
              <a:off x="180333" y="4923739"/>
              <a:ext cx="204870" cy="172516"/>
              <a:chOff x="713214" y="4817409"/>
              <a:chExt cx="240599" cy="202603"/>
            </a:xfrm>
          </p:grpSpPr>
          <p:sp>
            <p:nvSpPr>
              <p:cNvPr id="91" name="Google Shape;91;p11"/>
              <p:cNvSpPr/>
              <p:nvPr/>
            </p:nvSpPr>
            <p:spPr>
              <a:xfrm>
                <a:off x="713214" y="4817409"/>
                <a:ext cx="240599" cy="202603"/>
              </a:xfrm>
              <a:custGeom>
                <a:rect b="b" l="l" r="r" t="t"/>
                <a:pathLst>
                  <a:path extrusionOk="0" h="21542" w="25582">
                    <a:moveTo>
                      <a:pt x="15208" y="1"/>
                    </a:moveTo>
                    <a:cubicBezTo>
                      <a:pt x="12458" y="1"/>
                      <a:pt x="10277" y="2080"/>
                      <a:pt x="10045" y="4511"/>
                    </a:cubicBezTo>
                    <a:cubicBezTo>
                      <a:pt x="9509" y="4447"/>
                      <a:pt x="8974" y="4377"/>
                      <a:pt x="8572" y="4377"/>
                    </a:cubicBezTo>
                    <a:cubicBezTo>
                      <a:pt x="6295" y="4377"/>
                      <a:pt x="4018" y="5315"/>
                      <a:pt x="2609" y="7056"/>
                    </a:cubicBezTo>
                    <a:cubicBezTo>
                      <a:pt x="0" y="10136"/>
                      <a:pt x="1607" y="15429"/>
                      <a:pt x="5625" y="15563"/>
                    </a:cubicBezTo>
                    <a:cubicBezTo>
                      <a:pt x="5422" y="18108"/>
                      <a:pt x="6895" y="20583"/>
                      <a:pt x="9911" y="21322"/>
                    </a:cubicBezTo>
                    <a:cubicBezTo>
                      <a:pt x="10473" y="21471"/>
                      <a:pt x="11028" y="21541"/>
                      <a:pt x="11567" y="21541"/>
                    </a:cubicBezTo>
                    <a:cubicBezTo>
                      <a:pt x="14171" y="21541"/>
                      <a:pt x="16413" y="19902"/>
                      <a:pt x="17411" y="17572"/>
                    </a:cubicBezTo>
                    <a:cubicBezTo>
                      <a:pt x="18125" y="17839"/>
                      <a:pt x="18871" y="17968"/>
                      <a:pt x="19607" y="17968"/>
                    </a:cubicBezTo>
                    <a:cubicBezTo>
                      <a:pt x="22188" y="17968"/>
                      <a:pt x="24643" y="16382"/>
                      <a:pt x="25110" y="13618"/>
                    </a:cubicBezTo>
                    <a:cubicBezTo>
                      <a:pt x="25581" y="10474"/>
                      <a:pt x="23235" y="8127"/>
                      <a:pt x="20288" y="7725"/>
                    </a:cubicBezTo>
                    <a:cubicBezTo>
                      <a:pt x="21697" y="4715"/>
                      <a:pt x="20422" y="1029"/>
                      <a:pt x="16538" y="161"/>
                    </a:cubicBezTo>
                    <a:cubicBezTo>
                      <a:pt x="16084" y="52"/>
                      <a:pt x="15639" y="1"/>
                      <a:pt x="152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11"/>
              <p:cNvSpPr/>
              <p:nvPr/>
            </p:nvSpPr>
            <p:spPr>
              <a:xfrm>
                <a:off x="793824" y="4884956"/>
                <a:ext cx="79971" cy="71102"/>
              </a:xfrm>
              <a:custGeom>
                <a:rect b="b" l="l" r="r" t="t"/>
                <a:pathLst>
                  <a:path extrusionOk="0" h="7560" w="8503">
                    <a:moveTo>
                      <a:pt x="4512" y="1"/>
                    </a:moveTo>
                    <a:cubicBezTo>
                      <a:pt x="4437" y="1"/>
                      <a:pt x="4362" y="3"/>
                      <a:pt x="4287" y="8"/>
                    </a:cubicBezTo>
                    <a:cubicBezTo>
                      <a:pt x="3146" y="8"/>
                      <a:pt x="2144" y="345"/>
                      <a:pt x="1340" y="1079"/>
                    </a:cubicBezTo>
                    <a:cubicBezTo>
                      <a:pt x="537" y="1749"/>
                      <a:pt x="1" y="2820"/>
                      <a:pt x="135" y="3827"/>
                    </a:cubicBezTo>
                    <a:cubicBezTo>
                      <a:pt x="199" y="5167"/>
                      <a:pt x="869" y="6168"/>
                      <a:pt x="2010" y="6908"/>
                    </a:cubicBezTo>
                    <a:cubicBezTo>
                      <a:pt x="2625" y="7333"/>
                      <a:pt x="3446" y="7559"/>
                      <a:pt x="4253" y="7559"/>
                    </a:cubicBezTo>
                    <a:cubicBezTo>
                      <a:pt x="4584" y="7559"/>
                      <a:pt x="4913" y="7521"/>
                      <a:pt x="5224" y="7443"/>
                    </a:cubicBezTo>
                    <a:cubicBezTo>
                      <a:pt x="6296" y="7176"/>
                      <a:pt x="7099" y="6570"/>
                      <a:pt x="7635" y="5702"/>
                    </a:cubicBezTo>
                    <a:cubicBezTo>
                      <a:pt x="7699" y="5568"/>
                      <a:pt x="7769" y="5499"/>
                      <a:pt x="7833" y="5365"/>
                    </a:cubicBezTo>
                    <a:cubicBezTo>
                      <a:pt x="8037" y="5097"/>
                      <a:pt x="8101" y="4899"/>
                      <a:pt x="8171" y="4631"/>
                    </a:cubicBezTo>
                    <a:cubicBezTo>
                      <a:pt x="8503" y="3356"/>
                      <a:pt x="8235" y="2017"/>
                      <a:pt x="7233" y="1015"/>
                    </a:cubicBezTo>
                    <a:cubicBezTo>
                      <a:pt x="6486" y="392"/>
                      <a:pt x="5507" y="1"/>
                      <a:pt x="4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" name="Google Shape;93;p11"/>
          <p:cNvSpPr/>
          <p:nvPr/>
        </p:nvSpPr>
        <p:spPr>
          <a:xfrm rot="-9635854">
            <a:off x="8134676" y="-249420"/>
            <a:ext cx="1482591" cy="983838"/>
          </a:xfrm>
          <a:custGeom>
            <a:rect b="b" l="l" r="r" t="t"/>
            <a:pathLst>
              <a:path extrusionOk="0" h="32326" w="48716">
                <a:moveTo>
                  <a:pt x="26429" y="0"/>
                </a:moveTo>
                <a:cubicBezTo>
                  <a:pt x="25204" y="0"/>
                  <a:pt x="23951" y="202"/>
                  <a:pt x="22810" y="534"/>
                </a:cubicBezTo>
                <a:cubicBezTo>
                  <a:pt x="19524" y="1514"/>
                  <a:pt x="16696" y="3472"/>
                  <a:pt x="15007" y="5952"/>
                </a:cubicBezTo>
                <a:cubicBezTo>
                  <a:pt x="13316" y="8432"/>
                  <a:pt x="12795" y="11402"/>
                  <a:pt x="13537" y="14166"/>
                </a:cubicBezTo>
                <a:cubicBezTo>
                  <a:pt x="12365" y="13237"/>
                  <a:pt x="10896" y="12334"/>
                  <a:pt x="9294" y="12334"/>
                </a:cubicBezTo>
                <a:cubicBezTo>
                  <a:pt x="9125" y="12334"/>
                  <a:pt x="8955" y="12344"/>
                  <a:pt x="8783" y="12365"/>
                </a:cubicBezTo>
                <a:cubicBezTo>
                  <a:pt x="7029" y="12586"/>
                  <a:pt x="5782" y="13898"/>
                  <a:pt x="5182" y="15256"/>
                </a:cubicBezTo>
                <a:cubicBezTo>
                  <a:pt x="3807" y="18289"/>
                  <a:pt x="4866" y="21937"/>
                  <a:pt x="7756" y="24180"/>
                </a:cubicBezTo>
                <a:cubicBezTo>
                  <a:pt x="7259" y="24132"/>
                  <a:pt x="6753" y="24103"/>
                  <a:pt x="6247" y="24103"/>
                </a:cubicBezTo>
                <a:cubicBezTo>
                  <a:pt x="4937" y="24103"/>
                  <a:pt x="3633" y="24296"/>
                  <a:pt x="2528" y="24844"/>
                </a:cubicBezTo>
                <a:cubicBezTo>
                  <a:pt x="995" y="25602"/>
                  <a:pt x="0" y="27198"/>
                  <a:pt x="632" y="28540"/>
                </a:cubicBezTo>
                <a:cubicBezTo>
                  <a:pt x="1279" y="29978"/>
                  <a:pt x="3349" y="30625"/>
                  <a:pt x="5213" y="30894"/>
                </a:cubicBezTo>
                <a:cubicBezTo>
                  <a:pt x="7319" y="31204"/>
                  <a:pt x="12397" y="31924"/>
                  <a:pt x="16379" y="31924"/>
                </a:cubicBezTo>
                <a:cubicBezTo>
                  <a:pt x="18492" y="31924"/>
                  <a:pt x="20295" y="31722"/>
                  <a:pt x="21182" y="31147"/>
                </a:cubicBezTo>
                <a:cubicBezTo>
                  <a:pt x="25934" y="31981"/>
                  <a:pt x="30643" y="32325"/>
                  <a:pt x="34595" y="32325"/>
                </a:cubicBezTo>
                <a:cubicBezTo>
                  <a:pt x="39248" y="32325"/>
                  <a:pt x="42852" y="31848"/>
                  <a:pt x="44244" y="31130"/>
                </a:cubicBezTo>
                <a:cubicBezTo>
                  <a:pt x="46820" y="29820"/>
                  <a:pt x="48715" y="27403"/>
                  <a:pt x="48336" y="24970"/>
                </a:cubicBezTo>
                <a:cubicBezTo>
                  <a:pt x="47876" y="22084"/>
                  <a:pt x="44223" y="19990"/>
                  <a:pt x="40625" y="19990"/>
                </a:cubicBezTo>
                <a:cubicBezTo>
                  <a:pt x="40521" y="19990"/>
                  <a:pt x="40416" y="19991"/>
                  <a:pt x="40312" y="19995"/>
                </a:cubicBezTo>
                <a:cubicBezTo>
                  <a:pt x="42064" y="18968"/>
                  <a:pt x="43581" y="17657"/>
                  <a:pt x="44735" y="16187"/>
                </a:cubicBezTo>
                <a:cubicBezTo>
                  <a:pt x="45461" y="15256"/>
                  <a:pt x="46061" y="14197"/>
                  <a:pt x="45919" y="13108"/>
                </a:cubicBezTo>
                <a:cubicBezTo>
                  <a:pt x="45634" y="11101"/>
                  <a:pt x="42949" y="9901"/>
                  <a:pt x="40485" y="9570"/>
                </a:cubicBezTo>
                <a:cubicBezTo>
                  <a:pt x="39722" y="9467"/>
                  <a:pt x="38949" y="9417"/>
                  <a:pt x="38177" y="9417"/>
                </a:cubicBezTo>
                <a:cubicBezTo>
                  <a:pt x="35846" y="9417"/>
                  <a:pt x="33514" y="9876"/>
                  <a:pt x="31450" y="10754"/>
                </a:cubicBezTo>
                <a:cubicBezTo>
                  <a:pt x="32129" y="9142"/>
                  <a:pt x="32824" y="7484"/>
                  <a:pt x="32888" y="5778"/>
                </a:cubicBezTo>
                <a:cubicBezTo>
                  <a:pt x="32966" y="4073"/>
                  <a:pt x="32319" y="2272"/>
                  <a:pt x="30708" y="1150"/>
                </a:cubicBezTo>
                <a:cubicBezTo>
                  <a:pt x="29527" y="333"/>
                  <a:pt x="28001" y="0"/>
                  <a:pt x="26429" y="0"/>
                </a:cubicBezTo>
                <a:close/>
              </a:path>
            </a:pathLst>
          </a:custGeom>
          <a:solidFill>
            <a:srgbClr val="9CA4DB">
              <a:alpha val="1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3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/>
          <p:nvPr>
            <p:ph type="title"/>
          </p:nvPr>
        </p:nvSpPr>
        <p:spPr>
          <a:xfrm>
            <a:off x="3050075" y="445025"/>
            <a:ext cx="537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3999625" y="1581675"/>
            <a:ext cx="3987900" cy="3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2" type="subTitle"/>
          </p:nvPr>
        </p:nvSpPr>
        <p:spPr>
          <a:xfrm>
            <a:off x="4008975" y="2474617"/>
            <a:ext cx="3987900" cy="3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3" type="subTitle"/>
          </p:nvPr>
        </p:nvSpPr>
        <p:spPr>
          <a:xfrm>
            <a:off x="4006400" y="3367558"/>
            <a:ext cx="3987900" cy="3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4" type="subTitle"/>
          </p:nvPr>
        </p:nvSpPr>
        <p:spPr>
          <a:xfrm>
            <a:off x="4006400" y="4260500"/>
            <a:ext cx="3987900" cy="3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hasCustomPrompt="1" idx="5" type="title"/>
          </p:nvPr>
        </p:nvSpPr>
        <p:spPr>
          <a:xfrm>
            <a:off x="3225852" y="1253346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/>
          <p:nvPr>
            <p:ph hasCustomPrompt="1" idx="6" type="title"/>
          </p:nvPr>
        </p:nvSpPr>
        <p:spPr>
          <a:xfrm>
            <a:off x="3225852" y="3039276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/>
          <p:nvPr>
            <p:ph hasCustomPrompt="1" idx="7" type="title"/>
          </p:nvPr>
        </p:nvSpPr>
        <p:spPr>
          <a:xfrm>
            <a:off x="3225852" y="214631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/>
          <p:nvPr>
            <p:ph hasCustomPrompt="1" idx="8" type="title"/>
          </p:nvPr>
        </p:nvSpPr>
        <p:spPr>
          <a:xfrm>
            <a:off x="3225852" y="393224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/>
          <p:nvPr>
            <p:ph idx="9" type="subTitle"/>
          </p:nvPr>
        </p:nvSpPr>
        <p:spPr>
          <a:xfrm>
            <a:off x="3999625" y="1253350"/>
            <a:ext cx="3987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107" name="Google Shape;107;p13"/>
          <p:cNvSpPr txBox="1"/>
          <p:nvPr>
            <p:ph idx="13" type="subTitle"/>
          </p:nvPr>
        </p:nvSpPr>
        <p:spPr>
          <a:xfrm>
            <a:off x="4008995" y="2146300"/>
            <a:ext cx="3987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108" name="Google Shape;108;p13"/>
          <p:cNvSpPr txBox="1"/>
          <p:nvPr>
            <p:ph idx="14" type="subTitle"/>
          </p:nvPr>
        </p:nvSpPr>
        <p:spPr>
          <a:xfrm>
            <a:off x="4006400" y="3039313"/>
            <a:ext cx="3987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109" name="Google Shape;109;p13"/>
          <p:cNvSpPr txBox="1"/>
          <p:nvPr>
            <p:ph idx="15" type="subTitle"/>
          </p:nvPr>
        </p:nvSpPr>
        <p:spPr>
          <a:xfrm>
            <a:off x="4006412" y="3932250"/>
            <a:ext cx="3987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110" name="Google Shape;110;p13"/>
          <p:cNvSpPr/>
          <p:nvPr/>
        </p:nvSpPr>
        <p:spPr>
          <a:xfrm>
            <a:off x="2284569" y="4670171"/>
            <a:ext cx="914805" cy="655074"/>
          </a:xfrm>
          <a:custGeom>
            <a:rect b="b" l="l" r="r" t="t"/>
            <a:pathLst>
              <a:path extrusionOk="0" h="45030" w="62884">
                <a:moveTo>
                  <a:pt x="26824" y="1"/>
                </a:moveTo>
                <a:cubicBezTo>
                  <a:pt x="25892" y="1"/>
                  <a:pt x="25048" y="1248"/>
                  <a:pt x="24713" y="2306"/>
                </a:cubicBezTo>
                <a:cubicBezTo>
                  <a:pt x="21767" y="12351"/>
                  <a:pt x="23776" y="23135"/>
                  <a:pt x="25785" y="33378"/>
                </a:cubicBezTo>
                <a:cubicBezTo>
                  <a:pt x="21429" y="26279"/>
                  <a:pt x="17079" y="19181"/>
                  <a:pt x="11588" y="12886"/>
                </a:cubicBezTo>
                <a:cubicBezTo>
                  <a:pt x="11102" y="12349"/>
                  <a:pt x="10402" y="11770"/>
                  <a:pt x="9696" y="11770"/>
                </a:cubicBezTo>
                <a:cubicBezTo>
                  <a:pt x="9523" y="11770"/>
                  <a:pt x="9349" y="11805"/>
                  <a:pt x="9177" y="11885"/>
                </a:cubicBezTo>
                <a:cubicBezTo>
                  <a:pt x="8572" y="12286"/>
                  <a:pt x="8438" y="13090"/>
                  <a:pt x="8508" y="13824"/>
                </a:cubicBezTo>
                <a:cubicBezTo>
                  <a:pt x="8572" y="22797"/>
                  <a:pt x="14936" y="30297"/>
                  <a:pt x="20894" y="36994"/>
                </a:cubicBezTo>
                <a:cubicBezTo>
                  <a:pt x="16608" y="34717"/>
                  <a:pt x="12322" y="32440"/>
                  <a:pt x="7972" y="30163"/>
                </a:cubicBezTo>
                <a:cubicBezTo>
                  <a:pt x="6365" y="29360"/>
                  <a:pt x="4624" y="28422"/>
                  <a:pt x="2749" y="28422"/>
                </a:cubicBezTo>
                <a:cubicBezTo>
                  <a:pt x="1607" y="28422"/>
                  <a:pt x="204" y="28958"/>
                  <a:pt x="70" y="30163"/>
                </a:cubicBezTo>
                <a:cubicBezTo>
                  <a:pt x="0" y="30699"/>
                  <a:pt x="268" y="31305"/>
                  <a:pt x="536" y="31771"/>
                </a:cubicBezTo>
                <a:cubicBezTo>
                  <a:pt x="4356" y="38805"/>
                  <a:pt x="11117" y="42753"/>
                  <a:pt x="18885" y="44296"/>
                </a:cubicBezTo>
                <a:cubicBezTo>
                  <a:pt x="19758" y="44494"/>
                  <a:pt x="20695" y="44628"/>
                  <a:pt x="21563" y="44762"/>
                </a:cubicBezTo>
                <a:cubicBezTo>
                  <a:pt x="22972" y="44896"/>
                  <a:pt x="24445" y="45030"/>
                  <a:pt x="25919" y="45030"/>
                </a:cubicBezTo>
                <a:lnTo>
                  <a:pt x="27526" y="45030"/>
                </a:lnTo>
                <a:cubicBezTo>
                  <a:pt x="27928" y="45030"/>
                  <a:pt x="28394" y="45030"/>
                  <a:pt x="28865" y="44966"/>
                </a:cubicBezTo>
                <a:cubicBezTo>
                  <a:pt x="29401" y="44966"/>
                  <a:pt x="29937" y="44896"/>
                  <a:pt x="30537" y="44896"/>
                </a:cubicBezTo>
                <a:cubicBezTo>
                  <a:pt x="31812" y="44762"/>
                  <a:pt x="33017" y="44628"/>
                  <a:pt x="34287" y="44360"/>
                </a:cubicBezTo>
                <a:cubicBezTo>
                  <a:pt x="34892" y="44296"/>
                  <a:pt x="35492" y="44162"/>
                  <a:pt x="36097" y="44028"/>
                </a:cubicBezTo>
                <a:cubicBezTo>
                  <a:pt x="37303" y="43824"/>
                  <a:pt x="38438" y="43492"/>
                  <a:pt x="39580" y="43155"/>
                </a:cubicBezTo>
                <a:cubicBezTo>
                  <a:pt x="40383" y="42957"/>
                  <a:pt x="41251" y="42689"/>
                  <a:pt x="42055" y="42421"/>
                </a:cubicBezTo>
                <a:cubicBezTo>
                  <a:pt x="50224" y="39539"/>
                  <a:pt x="57392" y="34519"/>
                  <a:pt x="61142" y="27956"/>
                </a:cubicBezTo>
                <a:cubicBezTo>
                  <a:pt x="62144" y="26279"/>
                  <a:pt x="62884" y="24340"/>
                  <a:pt x="62616" y="22395"/>
                </a:cubicBezTo>
                <a:cubicBezTo>
                  <a:pt x="62616" y="21994"/>
                  <a:pt x="62482" y="21592"/>
                  <a:pt x="62214" y="21260"/>
                </a:cubicBezTo>
                <a:cubicBezTo>
                  <a:pt x="61889" y="20900"/>
                  <a:pt x="61450" y="20772"/>
                  <a:pt x="60978" y="20772"/>
                </a:cubicBezTo>
                <a:cubicBezTo>
                  <a:pt x="60570" y="20772"/>
                  <a:pt x="60138" y="20868"/>
                  <a:pt x="59734" y="20992"/>
                </a:cubicBezTo>
                <a:cubicBezTo>
                  <a:pt x="53508" y="22599"/>
                  <a:pt x="47883" y="26413"/>
                  <a:pt x="43999" y="31503"/>
                </a:cubicBezTo>
                <a:cubicBezTo>
                  <a:pt x="46946" y="25208"/>
                  <a:pt x="49019" y="18511"/>
                  <a:pt x="50224" y="11681"/>
                </a:cubicBezTo>
                <a:cubicBezTo>
                  <a:pt x="50428" y="10411"/>
                  <a:pt x="50626" y="9136"/>
                  <a:pt x="50224" y="7867"/>
                </a:cubicBezTo>
                <a:cubicBezTo>
                  <a:pt x="49892" y="6661"/>
                  <a:pt x="48821" y="5590"/>
                  <a:pt x="47482" y="5590"/>
                </a:cubicBezTo>
                <a:cubicBezTo>
                  <a:pt x="46608" y="5590"/>
                  <a:pt x="45805" y="6126"/>
                  <a:pt x="45135" y="6726"/>
                </a:cubicBezTo>
                <a:cubicBezTo>
                  <a:pt x="41722" y="9538"/>
                  <a:pt x="39778" y="13824"/>
                  <a:pt x="38374" y="18045"/>
                </a:cubicBezTo>
                <a:cubicBezTo>
                  <a:pt x="36965" y="22262"/>
                  <a:pt x="36097" y="26681"/>
                  <a:pt x="34222" y="30769"/>
                </a:cubicBezTo>
                <a:cubicBezTo>
                  <a:pt x="33215" y="20788"/>
                  <a:pt x="31142" y="11011"/>
                  <a:pt x="28126" y="1502"/>
                </a:cubicBezTo>
                <a:cubicBezTo>
                  <a:pt x="27992" y="967"/>
                  <a:pt x="27794" y="431"/>
                  <a:pt x="27392" y="163"/>
                </a:cubicBezTo>
                <a:cubicBezTo>
                  <a:pt x="27201" y="51"/>
                  <a:pt x="27011" y="1"/>
                  <a:pt x="268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3"/>
          <p:cNvSpPr/>
          <p:nvPr/>
        </p:nvSpPr>
        <p:spPr>
          <a:xfrm rot="-9356434">
            <a:off x="8284592" y="-52195"/>
            <a:ext cx="773548" cy="553923"/>
          </a:xfrm>
          <a:custGeom>
            <a:rect b="b" l="l" r="r" t="t"/>
            <a:pathLst>
              <a:path extrusionOk="0" h="45030" w="62884">
                <a:moveTo>
                  <a:pt x="26824" y="1"/>
                </a:moveTo>
                <a:cubicBezTo>
                  <a:pt x="25892" y="1"/>
                  <a:pt x="25048" y="1248"/>
                  <a:pt x="24713" y="2306"/>
                </a:cubicBezTo>
                <a:cubicBezTo>
                  <a:pt x="21767" y="12351"/>
                  <a:pt x="23776" y="23135"/>
                  <a:pt x="25785" y="33378"/>
                </a:cubicBezTo>
                <a:cubicBezTo>
                  <a:pt x="21429" y="26279"/>
                  <a:pt x="17079" y="19181"/>
                  <a:pt x="11588" y="12886"/>
                </a:cubicBezTo>
                <a:cubicBezTo>
                  <a:pt x="11102" y="12349"/>
                  <a:pt x="10402" y="11770"/>
                  <a:pt x="9696" y="11770"/>
                </a:cubicBezTo>
                <a:cubicBezTo>
                  <a:pt x="9523" y="11770"/>
                  <a:pt x="9349" y="11805"/>
                  <a:pt x="9177" y="11885"/>
                </a:cubicBezTo>
                <a:cubicBezTo>
                  <a:pt x="8572" y="12286"/>
                  <a:pt x="8438" y="13090"/>
                  <a:pt x="8508" y="13824"/>
                </a:cubicBezTo>
                <a:cubicBezTo>
                  <a:pt x="8572" y="22797"/>
                  <a:pt x="14936" y="30297"/>
                  <a:pt x="20894" y="36994"/>
                </a:cubicBezTo>
                <a:cubicBezTo>
                  <a:pt x="16608" y="34717"/>
                  <a:pt x="12322" y="32440"/>
                  <a:pt x="7972" y="30163"/>
                </a:cubicBezTo>
                <a:cubicBezTo>
                  <a:pt x="6365" y="29360"/>
                  <a:pt x="4624" y="28422"/>
                  <a:pt x="2749" y="28422"/>
                </a:cubicBezTo>
                <a:cubicBezTo>
                  <a:pt x="1607" y="28422"/>
                  <a:pt x="204" y="28958"/>
                  <a:pt x="70" y="30163"/>
                </a:cubicBezTo>
                <a:cubicBezTo>
                  <a:pt x="0" y="30699"/>
                  <a:pt x="268" y="31305"/>
                  <a:pt x="536" y="31771"/>
                </a:cubicBezTo>
                <a:cubicBezTo>
                  <a:pt x="4356" y="38805"/>
                  <a:pt x="11117" y="42753"/>
                  <a:pt x="18885" y="44296"/>
                </a:cubicBezTo>
                <a:cubicBezTo>
                  <a:pt x="19758" y="44494"/>
                  <a:pt x="20695" y="44628"/>
                  <a:pt x="21563" y="44762"/>
                </a:cubicBezTo>
                <a:cubicBezTo>
                  <a:pt x="22972" y="44896"/>
                  <a:pt x="24445" y="45030"/>
                  <a:pt x="25919" y="45030"/>
                </a:cubicBezTo>
                <a:lnTo>
                  <a:pt x="27526" y="45030"/>
                </a:lnTo>
                <a:cubicBezTo>
                  <a:pt x="27928" y="45030"/>
                  <a:pt x="28394" y="45030"/>
                  <a:pt x="28865" y="44966"/>
                </a:cubicBezTo>
                <a:cubicBezTo>
                  <a:pt x="29401" y="44966"/>
                  <a:pt x="29937" y="44896"/>
                  <a:pt x="30537" y="44896"/>
                </a:cubicBezTo>
                <a:cubicBezTo>
                  <a:pt x="31812" y="44762"/>
                  <a:pt x="33017" y="44628"/>
                  <a:pt x="34287" y="44360"/>
                </a:cubicBezTo>
                <a:cubicBezTo>
                  <a:pt x="34892" y="44296"/>
                  <a:pt x="35492" y="44162"/>
                  <a:pt x="36097" y="44028"/>
                </a:cubicBezTo>
                <a:cubicBezTo>
                  <a:pt x="37303" y="43824"/>
                  <a:pt x="38438" y="43492"/>
                  <a:pt x="39580" y="43155"/>
                </a:cubicBezTo>
                <a:cubicBezTo>
                  <a:pt x="40383" y="42957"/>
                  <a:pt x="41251" y="42689"/>
                  <a:pt x="42055" y="42421"/>
                </a:cubicBezTo>
                <a:cubicBezTo>
                  <a:pt x="50224" y="39539"/>
                  <a:pt x="57392" y="34519"/>
                  <a:pt x="61142" y="27956"/>
                </a:cubicBezTo>
                <a:cubicBezTo>
                  <a:pt x="62144" y="26279"/>
                  <a:pt x="62884" y="24340"/>
                  <a:pt x="62616" y="22395"/>
                </a:cubicBezTo>
                <a:cubicBezTo>
                  <a:pt x="62616" y="21994"/>
                  <a:pt x="62482" y="21592"/>
                  <a:pt x="62214" y="21260"/>
                </a:cubicBezTo>
                <a:cubicBezTo>
                  <a:pt x="61889" y="20900"/>
                  <a:pt x="61450" y="20772"/>
                  <a:pt x="60978" y="20772"/>
                </a:cubicBezTo>
                <a:cubicBezTo>
                  <a:pt x="60570" y="20772"/>
                  <a:pt x="60138" y="20868"/>
                  <a:pt x="59734" y="20992"/>
                </a:cubicBezTo>
                <a:cubicBezTo>
                  <a:pt x="53508" y="22599"/>
                  <a:pt x="47883" y="26413"/>
                  <a:pt x="43999" y="31503"/>
                </a:cubicBezTo>
                <a:cubicBezTo>
                  <a:pt x="46946" y="25208"/>
                  <a:pt x="49019" y="18511"/>
                  <a:pt x="50224" y="11681"/>
                </a:cubicBezTo>
                <a:cubicBezTo>
                  <a:pt x="50428" y="10411"/>
                  <a:pt x="50626" y="9136"/>
                  <a:pt x="50224" y="7867"/>
                </a:cubicBezTo>
                <a:cubicBezTo>
                  <a:pt x="49892" y="6661"/>
                  <a:pt x="48821" y="5590"/>
                  <a:pt x="47482" y="5590"/>
                </a:cubicBezTo>
                <a:cubicBezTo>
                  <a:pt x="46608" y="5590"/>
                  <a:pt x="45805" y="6126"/>
                  <a:pt x="45135" y="6726"/>
                </a:cubicBezTo>
                <a:cubicBezTo>
                  <a:pt x="41722" y="9538"/>
                  <a:pt x="39778" y="13824"/>
                  <a:pt x="38374" y="18045"/>
                </a:cubicBezTo>
                <a:cubicBezTo>
                  <a:pt x="36965" y="22262"/>
                  <a:pt x="36097" y="26681"/>
                  <a:pt x="34222" y="30769"/>
                </a:cubicBezTo>
                <a:cubicBezTo>
                  <a:pt x="33215" y="20788"/>
                  <a:pt x="31142" y="11011"/>
                  <a:pt x="28126" y="1502"/>
                </a:cubicBezTo>
                <a:cubicBezTo>
                  <a:pt x="27992" y="967"/>
                  <a:pt x="27794" y="431"/>
                  <a:pt x="27392" y="163"/>
                </a:cubicBezTo>
                <a:cubicBezTo>
                  <a:pt x="27201" y="51"/>
                  <a:pt x="27011" y="1"/>
                  <a:pt x="2682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4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4"/>
          <p:cNvSpPr txBox="1"/>
          <p:nvPr>
            <p:ph type="title"/>
          </p:nvPr>
        </p:nvSpPr>
        <p:spPr>
          <a:xfrm>
            <a:off x="3567450" y="3155200"/>
            <a:ext cx="48633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5" name="Google Shape;115;p14"/>
          <p:cNvSpPr txBox="1"/>
          <p:nvPr>
            <p:ph idx="1" type="subTitle"/>
          </p:nvPr>
        </p:nvSpPr>
        <p:spPr>
          <a:xfrm>
            <a:off x="3567525" y="1089875"/>
            <a:ext cx="4863300" cy="19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16" name="Google Shape;116;p14"/>
          <p:cNvGrpSpPr/>
          <p:nvPr/>
        </p:nvGrpSpPr>
        <p:grpSpPr>
          <a:xfrm>
            <a:off x="7982637" y="3853733"/>
            <a:ext cx="1387706" cy="1340719"/>
            <a:chOff x="7982637" y="3853733"/>
            <a:chExt cx="1387706" cy="1340719"/>
          </a:xfrm>
        </p:grpSpPr>
        <p:sp>
          <p:nvSpPr>
            <p:cNvPr id="117" name="Google Shape;117;p14"/>
            <p:cNvSpPr/>
            <p:nvPr/>
          </p:nvSpPr>
          <p:spPr>
            <a:xfrm>
              <a:off x="8430825" y="3853733"/>
              <a:ext cx="939518" cy="1340715"/>
            </a:xfrm>
            <a:custGeom>
              <a:rect b="b" l="l" r="r" t="t"/>
              <a:pathLst>
                <a:path extrusionOk="0" h="93560" w="65563">
                  <a:moveTo>
                    <a:pt x="30836" y="1"/>
                  </a:moveTo>
                  <a:cubicBezTo>
                    <a:pt x="29454" y="1"/>
                    <a:pt x="28308" y="1411"/>
                    <a:pt x="27590" y="2608"/>
                  </a:cubicBezTo>
                  <a:cubicBezTo>
                    <a:pt x="23036" y="10778"/>
                    <a:pt x="20492" y="19950"/>
                    <a:pt x="20358" y="29127"/>
                  </a:cubicBezTo>
                  <a:cubicBezTo>
                    <a:pt x="19060" y="26979"/>
                    <a:pt x="16463" y="25132"/>
                    <a:pt x="14032" y="25132"/>
                  </a:cubicBezTo>
                  <a:cubicBezTo>
                    <a:pt x="13200" y="25132"/>
                    <a:pt x="12387" y="25348"/>
                    <a:pt x="11652" y="25843"/>
                  </a:cubicBezTo>
                  <a:cubicBezTo>
                    <a:pt x="9375" y="27386"/>
                    <a:pt x="9375" y="30530"/>
                    <a:pt x="9579" y="33145"/>
                  </a:cubicBezTo>
                  <a:cubicBezTo>
                    <a:pt x="9981" y="37966"/>
                    <a:pt x="10447" y="42788"/>
                    <a:pt x="10849" y="47609"/>
                  </a:cubicBezTo>
                  <a:cubicBezTo>
                    <a:pt x="10394" y="46506"/>
                    <a:pt x="9234" y="46000"/>
                    <a:pt x="7982" y="46000"/>
                  </a:cubicBezTo>
                  <a:cubicBezTo>
                    <a:pt x="6650" y="46000"/>
                    <a:pt x="5215" y="46573"/>
                    <a:pt x="4420" y="47609"/>
                  </a:cubicBezTo>
                  <a:cubicBezTo>
                    <a:pt x="2947" y="49618"/>
                    <a:pt x="3214" y="52297"/>
                    <a:pt x="3686" y="54772"/>
                  </a:cubicBezTo>
                  <a:cubicBezTo>
                    <a:pt x="4554" y="58790"/>
                    <a:pt x="5893" y="62808"/>
                    <a:pt x="7634" y="66558"/>
                  </a:cubicBezTo>
                  <a:cubicBezTo>
                    <a:pt x="7026" y="66178"/>
                    <a:pt x="6359" y="66009"/>
                    <a:pt x="5684" y="66009"/>
                  </a:cubicBezTo>
                  <a:cubicBezTo>
                    <a:pt x="3388" y="66009"/>
                    <a:pt x="1004" y="67966"/>
                    <a:pt x="536" y="70243"/>
                  </a:cubicBezTo>
                  <a:cubicBezTo>
                    <a:pt x="0" y="73254"/>
                    <a:pt x="1677" y="76201"/>
                    <a:pt x="3552" y="78611"/>
                  </a:cubicBezTo>
                  <a:cubicBezTo>
                    <a:pt x="11286" y="88313"/>
                    <a:pt x="24598" y="93560"/>
                    <a:pt x="37726" y="93560"/>
                  </a:cubicBezTo>
                  <a:cubicBezTo>
                    <a:pt x="46078" y="93560"/>
                    <a:pt x="54355" y="91436"/>
                    <a:pt x="61073" y="86985"/>
                  </a:cubicBezTo>
                  <a:cubicBezTo>
                    <a:pt x="61812" y="86513"/>
                    <a:pt x="62482" y="86047"/>
                    <a:pt x="62814" y="85308"/>
                  </a:cubicBezTo>
                  <a:cubicBezTo>
                    <a:pt x="63350" y="84038"/>
                    <a:pt x="62482" y="82565"/>
                    <a:pt x="61276" y="81895"/>
                  </a:cubicBezTo>
                  <a:cubicBezTo>
                    <a:pt x="60135" y="81156"/>
                    <a:pt x="58662" y="80958"/>
                    <a:pt x="57258" y="80824"/>
                  </a:cubicBezTo>
                  <a:cubicBezTo>
                    <a:pt x="60071" y="79886"/>
                    <a:pt x="62680" y="78076"/>
                    <a:pt x="64089" y="75531"/>
                  </a:cubicBezTo>
                  <a:cubicBezTo>
                    <a:pt x="65492" y="72986"/>
                    <a:pt x="65562" y="69708"/>
                    <a:pt x="63751" y="67431"/>
                  </a:cubicBezTo>
                  <a:cubicBezTo>
                    <a:pt x="62541" y="65905"/>
                    <a:pt x="60486" y="64980"/>
                    <a:pt x="58496" y="64980"/>
                  </a:cubicBezTo>
                  <a:cubicBezTo>
                    <a:pt x="57518" y="64980"/>
                    <a:pt x="56554" y="65204"/>
                    <a:pt x="55715" y="65690"/>
                  </a:cubicBezTo>
                  <a:cubicBezTo>
                    <a:pt x="57591" y="61736"/>
                    <a:pt x="61008" y="58522"/>
                    <a:pt x="62750" y="54504"/>
                  </a:cubicBezTo>
                  <a:cubicBezTo>
                    <a:pt x="64421" y="50486"/>
                    <a:pt x="63617" y="44797"/>
                    <a:pt x="59332" y="43254"/>
                  </a:cubicBezTo>
                  <a:cubicBezTo>
                    <a:pt x="58595" y="42997"/>
                    <a:pt x="57839" y="42883"/>
                    <a:pt x="57079" y="42883"/>
                  </a:cubicBezTo>
                  <a:cubicBezTo>
                    <a:pt x="54664" y="42883"/>
                    <a:pt x="52213" y="44040"/>
                    <a:pt x="50224" y="45466"/>
                  </a:cubicBezTo>
                  <a:cubicBezTo>
                    <a:pt x="51430" y="38834"/>
                    <a:pt x="51901" y="32137"/>
                    <a:pt x="51564" y="25441"/>
                  </a:cubicBezTo>
                  <a:cubicBezTo>
                    <a:pt x="51430" y="22966"/>
                    <a:pt x="51162" y="20351"/>
                    <a:pt x="49822" y="18278"/>
                  </a:cubicBezTo>
                  <a:cubicBezTo>
                    <a:pt x="48684" y="16541"/>
                    <a:pt x="46662" y="15243"/>
                    <a:pt x="44581" y="15243"/>
                  </a:cubicBezTo>
                  <a:cubicBezTo>
                    <a:pt x="44096" y="15243"/>
                    <a:pt x="43607" y="15314"/>
                    <a:pt x="43126" y="15466"/>
                  </a:cubicBezTo>
                  <a:cubicBezTo>
                    <a:pt x="40581" y="16269"/>
                    <a:pt x="39376" y="19012"/>
                    <a:pt x="38910" y="21557"/>
                  </a:cubicBezTo>
                  <a:cubicBezTo>
                    <a:pt x="38438" y="14860"/>
                    <a:pt x="36563" y="8298"/>
                    <a:pt x="33483" y="2206"/>
                  </a:cubicBezTo>
                  <a:cubicBezTo>
                    <a:pt x="33017" y="1333"/>
                    <a:pt x="32411" y="331"/>
                    <a:pt x="31340" y="64"/>
                  </a:cubicBezTo>
                  <a:cubicBezTo>
                    <a:pt x="31169" y="21"/>
                    <a:pt x="31001" y="1"/>
                    <a:pt x="30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7982637" y="4721074"/>
              <a:ext cx="661068" cy="473378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" name="Google Shape;119;p14"/>
            <p:cNvGrpSpPr/>
            <p:nvPr/>
          </p:nvGrpSpPr>
          <p:grpSpPr>
            <a:xfrm>
              <a:off x="8643689" y="4644934"/>
              <a:ext cx="240599" cy="202603"/>
              <a:chOff x="713214" y="4817409"/>
              <a:chExt cx="240599" cy="202603"/>
            </a:xfrm>
          </p:grpSpPr>
          <p:sp>
            <p:nvSpPr>
              <p:cNvPr id="120" name="Google Shape;120;p14"/>
              <p:cNvSpPr/>
              <p:nvPr/>
            </p:nvSpPr>
            <p:spPr>
              <a:xfrm>
                <a:off x="713214" y="4817409"/>
                <a:ext cx="240599" cy="202603"/>
              </a:xfrm>
              <a:custGeom>
                <a:rect b="b" l="l" r="r" t="t"/>
                <a:pathLst>
                  <a:path extrusionOk="0" h="21542" w="25582">
                    <a:moveTo>
                      <a:pt x="15208" y="1"/>
                    </a:moveTo>
                    <a:cubicBezTo>
                      <a:pt x="12458" y="1"/>
                      <a:pt x="10277" y="2080"/>
                      <a:pt x="10045" y="4511"/>
                    </a:cubicBezTo>
                    <a:cubicBezTo>
                      <a:pt x="9509" y="4447"/>
                      <a:pt x="8974" y="4377"/>
                      <a:pt x="8572" y="4377"/>
                    </a:cubicBezTo>
                    <a:cubicBezTo>
                      <a:pt x="6295" y="4377"/>
                      <a:pt x="4018" y="5315"/>
                      <a:pt x="2609" y="7056"/>
                    </a:cubicBezTo>
                    <a:cubicBezTo>
                      <a:pt x="0" y="10136"/>
                      <a:pt x="1607" y="15429"/>
                      <a:pt x="5625" y="15563"/>
                    </a:cubicBezTo>
                    <a:cubicBezTo>
                      <a:pt x="5422" y="18108"/>
                      <a:pt x="6895" y="20583"/>
                      <a:pt x="9911" y="21322"/>
                    </a:cubicBezTo>
                    <a:cubicBezTo>
                      <a:pt x="10473" y="21471"/>
                      <a:pt x="11028" y="21541"/>
                      <a:pt x="11567" y="21541"/>
                    </a:cubicBezTo>
                    <a:cubicBezTo>
                      <a:pt x="14171" y="21541"/>
                      <a:pt x="16413" y="19902"/>
                      <a:pt x="17411" y="17572"/>
                    </a:cubicBezTo>
                    <a:cubicBezTo>
                      <a:pt x="18125" y="17839"/>
                      <a:pt x="18871" y="17968"/>
                      <a:pt x="19607" y="17968"/>
                    </a:cubicBezTo>
                    <a:cubicBezTo>
                      <a:pt x="22188" y="17968"/>
                      <a:pt x="24643" y="16382"/>
                      <a:pt x="25110" y="13618"/>
                    </a:cubicBezTo>
                    <a:cubicBezTo>
                      <a:pt x="25581" y="10474"/>
                      <a:pt x="23235" y="8127"/>
                      <a:pt x="20288" y="7725"/>
                    </a:cubicBezTo>
                    <a:cubicBezTo>
                      <a:pt x="21697" y="4715"/>
                      <a:pt x="20422" y="1029"/>
                      <a:pt x="16538" y="161"/>
                    </a:cubicBezTo>
                    <a:cubicBezTo>
                      <a:pt x="16084" y="52"/>
                      <a:pt x="15639" y="1"/>
                      <a:pt x="152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4"/>
              <p:cNvSpPr/>
              <p:nvPr/>
            </p:nvSpPr>
            <p:spPr>
              <a:xfrm>
                <a:off x="793824" y="4884956"/>
                <a:ext cx="79971" cy="71102"/>
              </a:xfrm>
              <a:custGeom>
                <a:rect b="b" l="l" r="r" t="t"/>
                <a:pathLst>
                  <a:path extrusionOk="0" h="7560" w="8503">
                    <a:moveTo>
                      <a:pt x="4512" y="1"/>
                    </a:moveTo>
                    <a:cubicBezTo>
                      <a:pt x="4437" y="1"/>
                      <a:pt x="4362" y="3"/>
                      <a:pt x="4287" y="8"/>
                    </a:cubicBezTo>
                    <a:cubicBezTo>
                      <a:pt x="3146" y="8"/>
                      <a:pt x="2144" y="345"/>
                      <a:pt x="1340" y="1079"/>
                    </a:cubicBezTo>
                    <a:cubicBezTo>
                      <a:pt x="537" y="1749"/>
                      <a:pt x="1" y="2820"/>
                      <a:pt x="135" y="3827"/>
                    </a:cubicBezTo>
                    <a:cubicBezTo>
                      <a:pt x="199" y="5167"/>
                      <a:pt x="869" y="6168"/>
                      <a:pt x="2010" y="6908"/>
                    </a:cubicBezTo>
                    <a:cubicBezTo>
                      <a:pt x="2625" y="7333"/>
                      <a:pt x="3446" y="7559"/>
                      <a:pt x="4253" y="7559"/>
                    </a:cubicBezTo>
                    <a:cubicBezTo>
                      <a:pt x="4584" y="7559"/>
                      <a:pt x="4913" y="7521"/>
                      <a:pt x="5224" y="7443"/>
                    </a:cubicBezTo>
                    <a:cubicBezTo>
                      <a:pt x="6296" y="7176"/>
                      <a:pt x="7099" y="6570"/>
                      <a:pt x="7635" y="5702"/>
                    </a:cubicBezTo>
                    <a:cubicBezTo>
                      <a:pt x="7699" y="5568"/>
                      <a:pt x="7769" y="5499"/>
                      <a:pt x="7833" y="5365"/>
                    </a:cubicBezTo>
                    <a:cubicBezTo>
                      <a:pt x="8037" y="5097"/>
                      <a:pt x="8101" y="4899"/>
                      <a:pt x="8171" y="4631"/>
                    </a:cubicBezTo>
                    <a:cubicBezTo>
                      <a:pt x="8503" y="3356"/>
                      <a:pt x="8235" y="2017"/>
                      <a:pt x="7233" y="1015"/>
                    </a:cubicBezTo>
                    <a:cubicBezTo>
                      <a:pt x="6486" y="392"/>
                      <a:pt x="5507" y="1"/>
                      <a:pt x="4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5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5" name="Google Shape;125;p15"/>
          <p:cNvSpPr/>
          <p:nvPr/>
        </p:nvSpPr>
        <p:spPr>
          <a:xfrm rot="-357124">
            <a:off x="254303" y="4596928"/>
            <a:ext cx="1298803" cy="648035"/>
          </a:xfrm>
          <a:custGeom>
            <a:rect b="b" l="l" r="r" t="t"/>
            <a:pathLst>
              <a:path extrusionOk="0" h="7111" w="14252">
                <a:moveTo>
                  <a:pt x="4441" y="0"/>
                </a:moveTo>
                <a:cubicBezTo>
                  <a:pt x="3743" y="0"/>
                  <a:pt x="2883" y="963"/>
                  <a:pt x="2539" y="3272"/>
                </a:cubicBezTo>
                <a:cubicBezTo>
                  <a:pt x="2479" y="2616"/>
                  <a:pt x="2026" y="2183"/>
                  <a:pt x="1556" y="2183"/>
                </a:cubicBezTo>
                <a:cubicBezTo>
                  <a:pt x="801" y="2183"/>
                  <a:pt x="0" y="3297"/>
                  <a:pt x="691" y="6399"/>
                </a:cubicBezTo>
                <a:lnTo>
                  <a:pt x="11685" y="7111"/>
                </a:lnTo>
                <a:cubicBezTo>
                  <a:pt x="11685" y="7111"/>
                  <a:pt x="14252" y="4544"/>
                  <a:pt x="10816" y="4544"/>
                </a:cubicBezTo>
                <a:cubicBezTo>
                  <a:pt x="10707" y="4544"/>
                  <a:pt x="10591" y="4547"/>
                  <a:pt x="10469" y="4552"/>
                </a:cubicBezTo>
                <a:cubicBezTo>
                  <a:pt x="11712" y="4137"/>
                  <a:pt x="12241" y="1806"/>
                  <a:pt x="10864" y="1806"/>
                </a:cubicBezTo>
                <a:cubicBezTo>
                  <a:pt x="10339" y="1806"/>
                  <a:pt x="9538" y="2145"/>
                  <a:pt x="8393" y="3058"/>
                </a:cubicBezTo>
                <a:lnTo>
                  <a:pt x="8393" y="3058"/>
                </a:lnTo>
                <a:cubicBezTo>
                  <a:pt x="9234" y="2159"/>
                  <a:pt x="8869" y="49"/>
                  <a:pt x="7757" y="49"/>
                </a:cubicBezTo>
                <a:cubicBezTo>
                  <a:pt x="7158" y="49"/>
                  <a:pt x="6343" y="661"/>
                  <a:pt x="5383" y="2404"/>
                </a:cubicBezTo>
                <a:cubicBezTo>
                  <a:pt x="5648" y="920"/>
                  <a:pt x="5122" y="0"/>
                  <a:pt x="4441" y="0"/>
                </a:cubicBezTo>
                <a:close/>
              </a:path>
            </a:pathLst>
          </a:custGeom>
          <a:solidFill>
            <a:srgbClr val="5860A2">
              <a:alpha val="1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" name="Google Shape;126;p15"/>
          <p:cNvGrpSpPr/>
          <p:nvPr/>
        </p:nvGrpSpPr>
        <p:grpSpPr>
          <a:xfrm>
            <a:off x="1010300" y="-101199"/>
            <a:ext cx="7152153" cy="5344050"/>
            <a:chOff x="1010300" y="-101199"/>
            <a:chExt cx="7152153" cy="5344050"/>
          </a:xfrm>
        </p:grpSpPr>
        <p:sp>
          <p:nvSpPr>
            <p:cNvPr id="127" name="Google Shape;127;p15"/>
            <p:cNvSpPr/>
            <p:nvPr/>
          </p:nvSpPr>
          <p:spPr>
            <a:xfrm>
              <a:off x="1010300" y="4801448"/>
              <a:ext cx="626935" cy="441404"/>
            </a:xfrm>
            <a:custGeom>
              <a:rect b="b" l="l" r="r" t="t"/>
              <a:pathLst>
                <a:path extrusionOk="0" h="5751" w="8168">
                  <a:moveTo>
                    <a:pt x="5072" y="1"/>
                  </a:moveTo>
                  <a:cubicBezTo>
                    <a:pt x="3271" y="807"/>
                    <a:pt x="2970" y="3777"/>
                    <a:pt x="2970" y="3777"/>
                  </a:cubicBezTo>
                  <a:cubicBezTo>
                    <a:pt x="2970" y="3777"/>
                    <a:pt x="3034" y="1644"/>
                    <a:pt x="2197" y="885"/>
                  </a:cubicBezTo>
                  <a:cubicBezTo>
                    <a:pt x="1" y="2766"/>
                    <a:pt x="1359" y="5750"/>
                    <a:pt x="1359" y="5750"/>
                  </a:cubicBezTo>
                  <a:lnTo>
                    <a:pt x="7330" y="5750"/>
                  </a:lnTo>
                  <a:cubicBezTo>
                    <a:pt x="7330" y="5750"/>
                    <a:pt x="8168" y="3318"/>
                    <a:pt x="7804" y="1012"/>
                  </a:cubicBezTo>
                  <a:lnTo>
                    <a:pt x="7804" y="1012"/>
                  </a:lnTo>
                  <a:cubicBezTo>
                    <a:pt x="6525" y="1233"/>
                    <a:pt x="5308" y="3777"/>
                    <a:pt x="5308" y="3777"/>
                  </a:cubicBezTo>
                  <a:cubicBezTo>
                    <a:pt x="5308" y="3777"/>
                    <a:pt x="6083" y="1391"/>
                    <a:pt x="50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 rot="10415218">
              <a:off x="7355418" y="-59474"/>
              <a:ext cx="778344" cy="557245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6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32" name="Google Shape;132;p16"/>
          <p:cNvGrpSpPr/>
          <p:nvPr/>
        </p:nvGrpSpPr>
        <p:grpSpPr>
          <a:xfrm>
            <a:off x="-112784" y="4026530"/>
            <a:ext cx="9857285" cy="1351016"/>
            <a:chOff x="-112784" y="4026530"/>
            <a:chExt cx="9857285" cy="1351016"/>
          </a:xfrm>
        </p:grpSpPr>
        <p:sp>
          <p:nvSpPr>
            <p:cNvPr id="133" name="Google Shape;133;p16"/>
            <p:cNvSpPr/>
            <p:nvPr/>
          </p:nvSpPr>
          <p:spPr>
            <a:xfrm flipH="1" rot="-367957">
              <a:off x="929286" y="4580724"/>
              <a:ext cx="470629" cy="641872"/>
            </a:xfrm>
            <a:custGeom>
              <a:rect b="b" l="l" r="r" t="t"/>
              <a:pathLst>
                <a:path extrusionOk="0" h="17313" w="11311">
                  <a:moveTo>
                    <a:pt x="6555" y="0"/>
                  </a:moveTo>
                  <a:cubicBezTo>
                    <a:pt x="3412" y="3871"/>
                    <a:pt x="5828" y="13253"/>
                    <a:pt x="5923" y="13806"/>
                  </a:cubicBezTo>
                  <a:cubicBezTo>
                    <a:pt x="5926" y="13821"/>
                    <a:pt x="5927" y="13828"/>
                    <a:pt x="5927" y="13828"/>
                  </a:cubicBezTo>
                  <a:cubicBezTo>
                    <a:pt x="5916" y="13828"/>
                    <a:pt x="4144" y="5088"/>
                    <a:pt x="1611" y="4597"/>
                  </a:cubicBezTo>
                  <a:lnTo>
                    <a:pt x="1611" y="4597"/>
                  </a:lnTo>
                  <a:cubicBezTo>
                    <a:pt x="0" y="10631"/>
                    <a:pt x="4581" y="17312"/>
                    <a:pt x="4581" y="17312"/>
                  </a:cubicBezTo>
                  <a:lnTo>
                    <a:pt x="10030" y="15164"/>
                  </a:lnTo>
                  <a:cubicBezTo>
                    <a:pt x="10030" y="15164"/>
                    <a:pt x="11310" y="5987"/>
                    <a:pt x="10314" y="2622"/>
                  </a:cubicBezTo>
                  <a:lnTo>
                    <a:pt x="10314" y="2622"/>
                  </a:lnTo>
                  <a:cubicBezTo>
                    <a:pt x="8471" y="4764"/>
                    <a:pt x="8026" y="9999"/>
                    <a:pt x="7925" y="11797"/>
                  </a:cubicBezTo>
                  <a:lnTo>
                    <a:pt x="7925" y="11797"/>
                  </a:lnTo>
                  <a:cubicBezTo>
                    <a:pt x="8022" y="9328"/>
                    <a:pt x="8259" y="300"/>
                    <a:pt x="6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" name="Google Shape;134;p16"/>
            <p:cNvGrpSpPr/>
            <p:nvPr/>
          </p:nvGrpSpPr>
          <p:grpSpPr>
            <a:xfrm>
              <a:off x="-112784" y="4557424"/>
              <a:ext cx="1150135" cy="688470"/>
              <a:chOff x="-112784" y="4557424"/>
              <a:chExt cx="1150135" cy="688470"/>
            </a:xfrm>
          </p:grpSpPr>
          <p:sp>
            <p:nvSpPr>
              <p:cNvPr id="135" name="Google Shape;135;p16"/>
              <p:cNvSpPr/>
              <p:nvPr/>
            </p:nvSpPr>
            <p:spPr>
              <a:xfrm flipH="1">
                <a:off x="-112784" y="4557424"/>
                <a:ext cx="1150135" cy="688470"/>
              </a:xfrm>
              <a:custGeom>
                <a:rect b="b" l="l" r="r" t="t"/>
                <a:pathLst>
                  <a:path extrusionOk="0" h="66923" w="80429">
                    <a:moveTo>
                      <a:pt x="53069" y="1"/>
                    </a:moveTo>
                    <a:cubicBezTo>
                      <a:pt x="49412" y="1"/>
                      <a:pt x="45863" y="3199"/>
                      <a:pt x="43597" y="6350"/>
                    </a:cubicBezTo>
                    <a:cubicBezTo>
                      <a:pt x="38642" y="13314"/>
                      <a:pt x="35358" y="21419"/>
                      <a:pt x="34153" y="29857"/>
                    </a:cubicBezTo>
                    <a:cubicBezTo>
                      <a:pt x="33751" y="25100"/>
                      <a:pt x="33215" y="19946"/>
                      <a:pt x="30269" y="16196"/>
                    </a:cubicBezTo>
                    <a:cubicBezTo>
                      <a:pt x="28456" y="13896"/>
                      <a:pt x="25428" y="12447"/>
                      <a:pt x="22603" y="12447"/>
                    </a:cubicBezTo>
                    <a:cubicBezTo>
                      <a:pt x="20736" y="12447"/>
                      <a:pt x="18958" y="13080"/>
                      <a:pt x="17679" y="14519"/>
                    </a:cubicBezTo>
                    <a:cubicBezTo>
                      <a:pt x="16340" y="16062"/>
                      <a:pt x="15804" y="18135"/>
                      <a:pt x="15472" y="20214"/>
                    </a:cubicBezTo>
                    <a:cubicBezTo>
                      <a:pt x="14802" y="24902"/>
                      <a:pt x="14867" y="29723"/>
                      <a:pt x="15804" y="34341"/>
                    </a:cubicBezTo>
                    <a:cubicBezTo>
                      <a:pt x="14443" y="33004"/>
                      <a:pt x="12646" y="32408"/>
                      <a:pt x="10787" y="32408"/>
                    </a:cubicBezTo>
                    <a:cubicBezTo>
                      <a:pt x="7802" y="32408"/>
                      <a:pt x="4655" y="33944"/>
                      <a:pt x="2882" y="36420"/>
                    </a:cubicBezTo>
                    <a:cubicBezTo>
                      <a:pt x="0" y="40438"/>
                      <a:pt x="0" y="45859"/>
                      <a:pt x="1072" y="50681"/>
                    </a:cubicBezTo>
                    <a:cubicBezTo>
                      <a:pt x="2615" y="57511"/>
                      <a:pt x="3215" y="64143"/>
                      <a:pt x="10447" y="65815"/>
                    </a:cubicBezTo>
                    <a:cubicBezTo>
                      <a:pt x="13915" y="66640"/>
                      <a:pt x="17564" y="66922"/>
                      <a:pt x="21246" y="66922"/>
                    </a:cubicBezTo>
                    <a:cubicBezTo>
                      <a:pt x="26237" y="66922"/>
                      <a:pt x="31289" y="66404"/>
                      <a:pt x="36028" y="66018"/>
                    </a:cubicBezTo>
                    <a:cubicBezTo>
                      <a:pt x="50830" y="64743"/>
                      <a:pt x="65626" y="63206"/>
                      <a:pt x="80429" y="61331"/>
                    </a:cubicBezTo>
                    <a:cubicBezTo>
                      <a:pt x="79823" y="52358"/>
                      <a:pt x="79153" y="43384"/>
                      <a:pt x="78484" y="34411"/>
                    </a:cubicBezTo>
                    <a:cubicBezTo>
                      <a:pt x="78152" y="30125"/>
                      <a:pt x="77482" y="25303"/>
                      <a:pt x="73930" y="22893"/>
                    </a:cubicBezTo>
                    <a:cubicBezTo>
                      <a:pt x="72871" y="22180"/>
                      <a:pt x="71655" y="21861"/>
                      <a:pt x="70424" y="21861"/>
                    </a:cubicBezTo>
                    <a:cubicBezTo>
                      <a:pt x="66694" y="21861"/>
                      <a:pt x="62817" y="24793"/>
                      <a:pt x="62682" y="28598"/>
                    </a:cubicBezTo>
                    <a:lnTo>
                      <a:pt x="62682" y="28598"/>
                    </a:lnTo>
                    <a:cubicBezTo>
                      <a:pt x="62881" y="22117"/>
                      <a:pt x="62344" y="15573"/>
                      <a:pt x="60939" y="9162"/>
                    </a:cubicBezTo>
                    <a:cubicBezTo>
                      <a:pt x="60135" y="5680"/>
                      <a:pt x="58732" y="1732"/>
                      <a:pt x="55383" y="457"/>
                    </a:cubicBezTo>
                    <a:cubicBezTo>
                      <a:pt x="54614" y="142"/>
                      <a:pt x="53839" y="1"/>
                      <a:pt x="530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6" name="Google Shape;136;p16"/>
              <p:cNvGrpSpPr/>
              <p:nvPr/>
            </p:nvGrpSpPr>
            <p:grpSpPr>
              <a:xfrm>
                <a:off x="242718" y="4808361"/>
                <a:ext cx="243414" cy="204993"/>
                <a:chOff x="713214" y="4817409"/>
                <a:chExt cx="240599" cy="202603"/>
              </a:xfrm>
            </p:grpSpPr>
            <p:sp>
              <p:nvSpPr>
                <p:cNvPr id="137" name="Google Shape;137;p16"/>
                <p:cNvSpPr/>
                <p:nvPr/>
              </p:nvSpPr>
              <p:spPr>
                <a:xfrm>
                  <a:off x="713214" y="4817409"/>
                  <a:ext cx="240599" cy="202603"/>
                </a:xfrm>
                <a:custGeom>
                  <a:rect b="b" l="l" r="r" t="t"/>
                  <a:pathLst>
                    <a:path extrusionOk="0" h="21542" w="25582">
                      <a:moveTo>
                        <a:pt x="15208" y="1"/>
                      </a:moveTo>
                      <a:cubicBezTo>
                        <a:pt x="12458" y="1"/>
                        <a:pt x="10277" y="2080"/>
                        <a:pt x="10045" y="4511"/>
                      </a:cubicBezTo>
                      <a:cubicBezTo>
                        <a:pt x="9509" y="4447"/>
                        <a:pt x="8974" y="4377"/>
                        <a:pt x="8572" y="4377"/>
                      </a:cubicBezTo>
                      <a:cubicBezTo>
                        <a:pt x="6295" y="4377"/>
                        <a:pt x="4018" y="5315"/>
                        <a:pt x="2609" y="7056"/>
                      </a:cubicBezTo>
                      <a:cubicBezTo>
                        <a:pt x="0" y="10136"/>
                        <a:pt x="1607" y="15429"/>
                        <a:pt x="5625" y="15563"/>
                      </a:cubicBezTo>
                      <a:cubicBezTo>
                        <a:pt x="5422" y="18108"/>
                        <a:pt x="6895" y="20583"/>
                        <a:pt x="9911" y="21322"/>
                      </a:cubicBezTo>
                      <a:cubicBezTo>
                        <a:pt x="10473" y="21471"/>
                        <a:pt x="11028" y="21541"/>
                        <a:pt x="11567" y="21541"/>
                      </a:cubicBezTo>
                      <a:cubicBezTo>
                        <a:pt x="14171" y="21541"/>
                        <a:pt x="16413" y="19902"/>
                        <a:pt x="17411" y="17572"/>
                      </a:cubicBezTo>
                      <a:cubicBezTo>
                        <a:pt x="18125" y="17839"/>
                        <a:pt x="18871" y="17968"/>
                        <a:pt x="19607" y="17968"/>
                      </a:cubicBezTo>
                      <a:cubicBezTo>
                        <a:pt x="22188" y="17968"/>
                        <a:pt x="24643" y="16382"/>
                        <a:pt x="25110" y="13618"/>
                      </a:cubicBezTo>
                      <a:cubicBezTo>
                        <a:pt x="25581" y="10474"/>
                        <a:pt x="23235" y="8127"/>
                        <a:pt x="20288" y="7725"/>
                      </a:cubicBezTo>
                      <a:cubicBezTo>
                        <a:pt x="21697" y="4715"/>
                        <a:pt x="20422" y="1029"/>
                        <a:pt x="16538" y="161"/>
                      </a:cubicBezTo>
                      <a:cubicBezTo>
                        <a:pt x="16084" y="52"/>
                        <a:pt x="15639" y="1"/>
                        <a:pt x="1520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16"/>
                <p:cNvSpPr/>
                <p:nvPr/>
              </p:nvSpPr>
              <p:spPr>
                <a:xfrm>
                  <a:off x="793824" y="4884956"/>
                  <a:ext cx="79971" cy="71102"/>
                </a:xfrm>
                <a:custGeom>
                  <a:rect b="b" l="l" r="r" t="t"/>
                  <a:pathLst>
                    <a:path extrusionOk="0" h="7560" w="8503">
                      <a:moveTo>
                        <a:pt x="4512" y="1"/>
                      </a:moveTo>
                      <a:cubicBezTo>
                        <a:pt x="4437" y="1"/>
                        <a:pt x="4362" y="3"/>
                        <a:pt x="4287" y="8"/>
                      </a:cubicBezTo>
                      <a:cubicBezTo>
                        <a:pt x="3146" y="8"/>
                        <a:pt x="2144" y="345"/>
                        <a:pt x="1340" y="1079"/>
                      </a:cubicBezTo>
                      <a:cubicBezTo>
                        <a:pt x="537" y="1749"/>
                        <a:pt x="1" y="2820"/>
                        <a:pt x="135" y="3827"/>
                      </a:cubicBezTo>
                      <a:cubicBezTo>
                        <a:pt x="199" y="5167"/>
                        <a:pt x="869" y="6168"/>
                        <a:pt x="2010" y="6908"/>
                      </a:cubicBezTo>
                      <a:cubicBezTo>
                        <a:pt x="2625" y="7333"/>
                        <a:pt x="3446" y="7559"/>
                        <a:pt x="4253" y="7559"/>
                      </a:cubicBezTo>
                      <a:cubicBezTo>
                        <a:pt x="4584" y="7559"/>
                        <a:pt x="4913" y="7521"/>
                        <a:pt x="5224" y="7443"/>
                      </a:cubicBezTo>
                      <a:cubicBezTo>
                        <a:pt x="6296" y="7176"/>
                        <a:pt x="7099" y="6570"/>
                        <a:pt x="7635" y="5702"/>
                      </a:cubicBezTo>
                      <a:cubicBezTo>
                        <a:pt x="7699" y="5568"/>
                        <a:pt x="7769" y="5499"/>
                        <a:pt x="7833" y="5365"/>
                      </a:cubicBezTo>
                      <a:cubicBezTo>
                        <a:pt x="8037" y="5097"/>
                        <a:pt x="8101" y="4899"/>
                        <a:pt x="8171" y="4631"/>
                      </a:cubicBezTo>
                      <a:cubicBezTo>
                        <a:pt x="8503" y="3356"/>
                        <a:pt x="8235" y="2017"/>
                        <a:pt x="7233" y="1015"/>
                      </a:cubicBezTo>
                      <a:cubicBezTo>
                        <a:pt x="6486" y="392"/>
                        <a:pt x="5507" y="1"/>
                        <a:pt x="4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39" name="Google Shape;139;p16"/>
            <p:cNvSpPr/>
            <p:nvPr/>
          </p:nvSpPr>
          <p:spPr>
            <a:xfrm rot="-1789128">
              <a:off x="8499197" y="4234232"/>
              <a:ext cx="1084482" cy="935613"/>
            </a:xfrm>
            <a:custGeom>
              <a:rect b="b" l="l" r="r" t="t"/>
              <a:pathLst>
                <a:path extrusionOk="0" h="4942" w="5168">
                  <a:moveTo>
                    <a:pt x="2116" y="1"/>
                  </a:moveTo>
                  <a:cubicBezTo>
                    <a:pt x="1574" y="1"/>
                    <a:pt x="1693" y="4467"/>
                    <a:pt x="1693" y="4467"/>
                  </a:cubicBezTo>
                  <a:cubicBezTo>
                    <a:pt x="1186" y="3479"/>
                    <a:pt x="313" y="2928"/>
                    <a:pt x="78" y="2928"/>
                  </a:cubicBezTo>
                  <a:cubicBezTo>
                    <a:pt x="20" y="2928"/>
                    <a:pt x="0" y="2962"/>
                    <a:pt x="35" y="3030"/>
                  </a:cubicBezTo>
                  <a:cubicBezTo>
                    <a:pt x="271" y="3520"/>
                    <a:pt x="1456" y="4594"/>
                    <a:pt x="1456" y="4594"/>
                  </a:cubicBezTo>
                  <a:cubicBezTo>
                    <a:pt x="761" y="4625"/>
                    <a:pt x="287" y="4688"/>
                    <a:pt x="287" y="4768"/>
                  </a:cubicBezTo>
                  <a:cubicBezTo>
                    <a:pt x="287" y="4863"/>
                    <a:pt x="1235" y="4941"/>
                    <a:pt x="2388" y="4941"/>
                  </a:cubicBezTo>
                  <a:cubicBezTo>
                    <a:pt x="3541" y="4941"/>
                    <a:pt x="4473" y="4863"/>
                    <a:pt x="4473" y="4768"/>
                  </a:cubicBezTo>
                  <a:cubicBezTo>
                    <a:pt x="4473" y="4673"/>
                    <a:pt x="3889" y="4610"/>
                    <a:pt x="3051" y="4578"/>
                  </a:cubicBezTo>
                  <a:cubicBezTo>
                    <a:pt x="3826" y="4105"/>
                    <a:pt x="5168" y="3188"/>
                    <a:pt x="5041" y="2809"/>
                  </a:cubicBezTo>
                  <a:cubicBezTo>
                    <a:pt x="5022" y="2753"/>
                    <a:pt x="4977" y="2728"/>
                    <a:pt x="4912" y="2728"/>
                  </a:cubicBezTo>
                  <a:cubicBezTo>
                    <a:pt x="4355" y="2728"/>
                    <a:pt x="2341" y="4578"/>
                    <a:pt x="2341" y="4578"/>
                  </a:cubicBezTo>
                  <a:cubicBezTo>
                    <a:pt x="2341" y="4578"/>
                    <a:pt x="3984" y="929"/>
                    <a:pt x="3430" y="535"/>
                  </a:cubicBezTo>
                  <a:cubicBezTo>
                    <a:pt x="3405" y="516"/>
                    <a:pt x="3378" y="507"/>
                    <a:pt x="3351" y="507"/>
                  </a:cubicBezTo>
                  <a:cubicBezTo>
                    <a:pt x="2803" y="507"/>
                    <a:pt x="2057" y="4183"/>
                    <a:pt x="2057" y="4183"/>
                  </a:cubicBezTo>
                  <a:cubicBezTo>
                    <a:pt x="2057" y="4183"/>
                    <a:pt x="2767" y="282"/>
                    <a:pt x="2167" y="13"/>
                  </a:cubicBezTo>
                  <a:cubicBezTo>
                    <a:pt x="2149" y="5"/>
                    <a:pt x="2132" y="1"/>
                    <a:pt x="2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 flipH="1">
              <a:off x="8338363" y="4751376"/>
              <a:ext cx="591424" cy="423507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7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4" name="Google Shape;144;p17"/>
          <p:cNvSpPr/>
          <p:nvPr/>
        </p:nvSpPr>
        <p:spPr>
          <a:xfrm>
            <a:off x="7200500" y="4695273"/>
            <a:ext cx="1299540" cy="448238"/>
          </a:xfrm>
          <a:custGeom>
            <a:rect b="b" l="l" r="r" t="t"/>
            <a:pathLst>
              <a:path extrusionOk="0" h="17345" w="47136">
                <a:moveTo>
                  <a:pt x="37773" y="1"/>
                </a:moveTo>
                <a:cubicBezTo>
                  <a:pt x="34100" y="1"/>
                  <a:pt x="30515" y="3324"/>
                  <a:pt x="25558" y="4361"/>
                </a:cubicBezTo>
                <a:cubicBezTo>
                  <a:pt x="24975" y="4484"/>
                  <a:pt x="24400" y="4539"/>
                  <a:pt x="23833" y="4539"/>
                </a:cubicBezTo>
                <a:cubicBezTo>
                  <a:pt x="18970" y="4539"/>
                  <a:pt x="14658" y="484"/>
                  <a:pt x="10079" y="484"/>
                </a:cubicBezTo>
                <a:cubicBezTo>
                  <a:pt x="9033" y="484"/>
                  <a:pt x="7972" y="696"/>
                  <a:pt x="6888" y="1216"/>
                </a:cubicBezTo>
                <a:cubicBezTo>
                  <a:pt x="1" y="4534"/>
                  <a:pt x="1407" y="13017"/>
                  <a:pt x="3176" y="17345"/>
                </a:cubicBezTo>
                <a:lnTo>
                  <a:pt x="43930" y="17345"/>
                </a:lnTo>
                <a:cubicBezTo>
                  <a:pt x="43930" y="17345"/>
                  <a:pt x="47136" y="5734"/>
                  <a:pt x="41813" y="1532"/>
                </a:cubicBezTo>
                <a:cubicBezTo>
                  <a:pt x="40411" y="426"/>
                  <a:pt x="39086" y="1"/>
                  <a:pt x="37773" y="1"/>
                </a:cubicBezTo>
                <a:close/>
              </a:path>
            </a:pathLst>
          </a:custGeom>
          <a:solidFill>
            <a:srgbClr val="9CA4DB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17"/>
          <p:cNvGrpSpPr/>
          <p:nvPr/>
        </p:nvGrpSpPr>
        <p:grpSpPr>
          <a:xfrm>
            <a:off x="7898500" y="4520875"/>
            <a:ext cx="1299528" cy="679539"/>
            <a:chOff x="7898500" y="4520875"/>
            <a:chExt cx="1299528" cy="679539"/>
          </a:xfrm>
        </p:grpSpPr>
        <p:sp>
          <p:nvSpPr>
            <p:cNvPr id="146" name="Google Shape;146;p17"/>
            <p:cNvSpPr/>
            <p:nvPr/>
          </p:nvSpPr>
          <p:spPr>
            <a:xfrm flipH="1">
              <a:off x="7898500" y="4520875"/>
              <a:ext cx="1299528" cy="679539"/>
            </a:xfrm>
            <a:custGeom>
              <a:rect b="b" l="l" r="r" t="t"/>
              <a:pathLst>
                <a:path extrusionOk="0" h="72253" w="120271">
                  <a:moveTo>
                    <a:pt x="81325" y="1"/>
                  </a:moveTo>
                  <a:cubicBezTo>
                    <a:pt x="80134" y="1"/>
                    <a:pt x="78927" y="227"/>
                    <a:pt x="77814" y="587"/>
                  </a:cubicBezTo>
                  <a:cubicBezTo>
                    <a:pt x="72661" y="2194"/>
                    <a:pt x="68241" y="6614"/>
                    <a:pt x="67839" y="11907"/>
                  </a:cubicBezTo>
                  <a:cubicBezTo>
                    <a:pt x="65896" y="8526"/>
                    <a:pt x="63021" y="4616"/>
                    <a:pt x="59262" y="4616"/>
                  </a:cubicBezTo>
                  <a:cubicBezTo>
                    <a:pt x="59000" y="4616"/>
                    <a:pt x="58734" y="4635"/>
                    <a:pt x="58464" y="4675"/>
                  </a:cubicBezTo>
                  <a:cubicBezTo>
                    <a:pt x="54982" y="5141"/>
                    <a:pt x="52973" y="8827"/>
                    <a:pt x="51901" y="12239"/>
                  </a:cubicBezTo>
                  <a:cubicBezTo>
                    <a:pt x="50830" y="15855"/>
                    <a:pt x="50294" y="19605"/>
                    <a:pt x="50225" y="23425"/>
                  </a:cubicBezTo>
                  <a:cubicBezTo>
                    <a:pt x="49575" y="21045"/>
                    <a:pt x="47136" y="19626"/>
                    <a:pt x="44704" y="19626"/>
                  </a:cubicBezTo>
                  <a:cubicBezTo>
                    <a:pt x="44125" y="19626"/>
                    <a:pt x="43546" y="19706"/>
                    <a:pt x="42992" y="19873"/>
                  </a:cubicBezTo>
                  <a:cubicBezTo>
                    <a:pt x="40180" y="20746"/>
                    <a:pt x="38171" y="23559"/>
                    <a:pt x="37705" y="26505"/>
                  </a:cubicBezTo>
                  <a:cubicBezTo>
                    <a:pt x="37437" y="22552"/>
                    <a:pt x="36965" y="18534"/>
                    <a:pt x="35428" y="14853"/>
                  </a:cubicBezTo>
                  <a:cubicBezTo>
                    <a:pt x="33885" y="11168"/>
                    <a:pt x="31072" y="7889"/>
                    <a:pt x="27322" y="6614"/>
                  </a:cubicBezTo>
                  <a:cubicBezTo>
                    <a:pt x="26163" y="6228"/>
                    <a:pt x="24956" y="6048"/>
                    <a:pt x="23745" y="6048"/>
                  </a:cubicBezTo>
                  <a:cubicBezTo>
                    <a:pt x="21178" y="6048"/>
                    <a:pt x="18594" y="6856"/>
                    <a:pt x="16410" y="8221"/>
                  </a:cubicBezTo>
                  <a:cubicBezTo>
                    <a:pt x="7634" y="13712"/>
                    <a:pt x="4688" y="25836"/>
                    <a:pt x="2679" y="35275"/>
                  </a:cubicBezTo>
                  <a:cubicBezTo>
                    <a:pt x="402" y="46392"/>
                    <a:pt x="0" y="57910"/>
                    <a:pt x="1608" y="69160"/>
                  </a:cubicBezTo>
                  <a:cubicBezTo>
                    <a:pt x="1811" y="70231"/>
                    <a:pt x="2079" y="71437"/>
                    <a:pt x="2947" y="71908"/>
                  </a:cubicBezTo>
                  <a:cubicBezTo>
                    <a:pt x="3483" y="72176"/>
                    <a:pt x="4088" y="72240"/>
                    <a:pt x="4688" y="72240"/>
                  </a:cubicBezTo>
                  <a:cubicBezTo>
                    <a:pt x="6895" y="72248"/>
                    <a:pt x="9102" y="72252"/>
                    <a:pt x="11309" y="72252"/>
                  </a:cubicBezTo>
                  <a:cubicBezTo>
                    <a:pt x="46665" y="72252"/>
                    <a:pt x="81962" y="71239"/>
                    <a:pt x="117260" y="69096"/>
                  </a:cubicBezTo>
                  <a:cubicBezTo>
                    <a:pt x="117929" y="69026"/>
                    <a:pt x="118663" y="68962"/>
                    <a:pt x="119065" y="68426"/>
                  </a:cubicBezTo>
                  <a:cubicBezTo>
                    <a:pt x="119269" y="68158"/>
                    <a:pt x="119333" y="67756"/>
                    <a:pt x="119403" y="67354"/>
                  </a:cubicBezTo>
                  <a:cubicBezTo>
                    <a:pt x="120003" y="63337"/>
                    <a:pt x="120270" y="59319"/>
                    <a:pt x="120137" y="55301"/>
                  </a:cubicBezTo>
                  <a:cubicBezTo>
                    <a:pt x="120003" y="51883"/>
                    <a:pt x="119670" y="48336"/>
                    <a:pt x="118197" y="45256"/>
                  </a:cubicBezTo>
                  <a:cubicBezTo>
                    <a:pt x="116724" y="42106"/>
                    <a:pt x="114045" y="39427"/>
                    <a:pt x="110627" y="38693"/>
                  </a:cubicBezTo>
                  <a:cubicBezTo>
                    <a:pt x="110149" y="38598"/>
                    <a:pt x="109659" y="38551"/>
                    <a:pt x="109166" y="38551"/>
                  </a:cubicBezTo>
                  <a:cubicBezTo>
                    <a:pt x="106210" y="38551"/>
                    <a:pt x="103178" y="40224"/>
                    <a:pt x="102259" y="42979"/>
                  </a:cubicBezTo>
                  <a:cubicBezTo>
                    <a:pt x="102929" y="39695"/>
                    <a:pt x="103663" y="36282"/>
                    <a:pt x="102795" y="32998"/>
                  </a:cubicBezTo>
                  <a:cubicBezTo>
                    <a:pt x="101959" y="29859"/>
                    <a:pt x="99222" y="27024"/>
                    <a:pt x="96052" y="27024"/>
                  </a:cubicBezTo>
                  <a:cubicBezTo>
                    <a:pt x="95911" y="27024"/>
                    <a:pt x="95769" y="27030"/>
                    <a:pt x="95627" y="27041"/>
                  </a:cubicBezTo>
                  <a:cubicBezTo>
                    <a:pt x="92644" y="27301"/>
                    <a:pt x="90354" y="30133"/>
                    <a:pt x="89784" y="33109"/>
                  </a:cubicBezTo>
                  <a:lnTo>
                    <a:pt x="89784" y="33109"/>
                  </a:lnTo>
                  <a:cubicBezTo>
                    <a:pt x="91203" y="24761"/>
                    <a:pt x="90987" y="16097"/>
                    <a:pt x="89065" y="7889"/>
                  </a:cubicBezTo>
                  <a:cubicBezTo>
                    <a:pt x="88465" y="5344"/>
                    <a:pt x="87527" y="2666"/>
                    <a:pt x="85448" y="1193"/>
                  </a:cubicBezTo>
                  <a:cubicBezTo>
                    <a:pt x="84231" y="342"/>
                    <a:pt x="82790" y="1"/>
                    <a:pt x="813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7" name="Google Shape;147;p17"/>
            <p:cNvGrpSpPr/>
            <p:nvPr/>
          </p:nvGrpSpPr>
          <p:grpSpPr>
            <a:xfrm>
              <a:off x="8500043" y="4808361"/>
              <a:ext cx="243414" cy="204993"/>
              <a:chOff x="713214" y="4817409"/>
              <a:chExt cx="240599" cy="202603"/>
            </a:xfrm>
          </p:grpSpPr>
          <p:sp>
            <p:nvSpPr>
              <p:cNvPr id="148" name="Google Shape;148;p17"/>
              <p:cNvSpPr/>
              <p:nvPr/>
            </p:nvSpPr>
            <p:spPr>
              <a:xfrm>
                <a:off x="713214" y="4817409"/>
                <a:ext cx="240599" cy="202603"/>
              </a:xfrm>
              <a:custGeom>
                <a:rect b="b" l="l" r="r" t="t"/>
                <a:pathLst>
                  <a:path extrusionOk="0" h="21542" w="25582">
                    <a:moveTo>
                      <a:pt x="15208" y="1"/>
                    </a:moveTo>
                    <a:cubicBezTo>
                      <a:pt x="12458" y="1"/>
                      <a:pt x="10277" y="2080"/>
                      <a:pt x="10045" y="4511"/>
                    </a:cubicBezTo>
                    <a:cubicBezTo>
                      <a:pt x="9509" y="4447"/>
                      <a:pt x="8974" y="4377"/>
                      <a:pt x="8572" y="4377"/>
                    </a:cubicBezTo>
                    <a:cubicBezTo>
                      <a:pt x="6295" y="4377"/>
                      <a:pt x="4018" y="5315"/>
                      <a:pt x="2609" y="7056"/>
                    </a:cubicBezTo>
                    <a:cubicBezTo>
                      <a:pt x="0" y="10136"/>
                      <a:pt x="1607" y="15429"/>
                      <a:pt x="5625" y="15563"/>
                    </a:cubicBezTo>
                    <a:cubicBezTo>
                      <a:pt x="5422" y="18108"/>
                      <a:pt x="6895" y="20583"/>
                      <a:pt x="9911" y="21322"/>
                    </a:cubicBezTo>
                    <a:cubicBezTo>
                      <a:pt x="10473" y="21471"/>
                      <a:pt x="11028" y="21541"/>
                      <a:pt x="11567" y="21541"/>
                    </a:cubicBezTo>
                    <a:cubicBezTo>
                      <a:pt x="14171" y="21541"/>
                      <a:pt x="16413" y="19902"/>
                      <a:pt x="17411" y="17572"/>
                    </a:cubicBezTo>
                    <a:cubicBezTo>
                      <a:pt x="18125" y="17839"/>
                      <a:pt x="18871" y="17968"/>
                      <a:pt x="19607" y="17968"/>
                    </a:cubicBezTo>
                    <a:cubicBezTo>
                      <a:pt x="22188" y="17968"/>
                      <a:pt x="24643" y="16382"/>
                      <a:pt x="25110" y="13618"/>
                    </a:cubicBezTo>
                    <a:cubicBezTo>
                      <a:pt x="25581" y="10474"/>
                      <a:pt x="23235" y="8127"/>
                      <a:pt x="20288" y="7725"/>
                    </a:cubicBezTo>
                    <a:cubicBezTo>
                      <a:pt x="21697" y="4715"/>
                      <a:pt x="20422" y="1029"/>
                      <a:pt x="16538" y="161"/>
                    </a:cubicBezTo>
                    <a:cubicBezTo>
                      <a:pt x="16084" y="52"/>
                      <a:pt x="15639" y="1"/>
                      <a:pt x="152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17"/>
              <p:cNvSpPr/>
              <p:nvPr/>
            </p:nvSpPr>
            <p:spPr>
              <a:xfrm>
                <a:off x="793824" y="4884956"/>
                <a:ext cx="79971" cy="71102"/>
              </a:xfrm>
              <a:custGeom>
                <a:rect b="b" l="l" r="r" t="t"/>
                <a:pathLst>
                  <a:path extrusionOk="0" h="7560" w="8503">
                    <a:moveTo>
                      <a:pt x="4512" y="1"/>
                    </a:moveTo>
                    <a:cubicBezTo>
                      <a:pt x="4437" y="1"/>
                      <a:pt x="4362" y="3"/>
                      <a:pt x="4287" y="8"/>
                    </a:cubicBezTo>
                    <a:cubicBezTo>
                      <a:pt x="3146" y="8"/>
                      <a:pt x="2144" y="345"/>
                      <a:pt x="1340" y="1079"/>
                    </a:cubicBezTo>
                    <a:cubicBezTo>
                      <a:pt x="537" y="1749"/>
                      <a:pt x="1" y="2820"/>
                      <a:pt x="135" y="3827"/>
                    </a:cubicBezTo>
                    <a:cubicBezTo>
                      <a:pt x="199" y="5167"/>
                      <a:pt x="869" y="6168"/>
                      <a:pt x="2010" y="6908"/>
                    </a:cubicBezTo>
                    <a:cubicBezTo>
                      <a:pt x="2625" y="7333"/>
                      <a:pt x="3446" y="7559"/>
                      <a:pt x="4253" y="7559"/>
                    </a:cubicBezTo>
                    <a:cubicBezTo>
                      <a:pt x="4584" y="7559"/>
                      <a:pt x="4913" y="7521"/>
                      <a:pt x="5224" y="7443"/>
                    </a:cubicBezTo>
                    <a:cubicBezTo>
                      <a:pt x="6296" y="7176"/>
                      <a:pt x="7099" y="6570"/>
                      <a:pt x="7635" y="5702"/>
                    </a:cubicBezTo>
                    <a:cubicBezTo>
                      <a:pt x="7699" y="5568"/>
                      <a:pt x="7769" y="5499"/>
                      <a:pt x="7833" y="5365"/>
                    </a:cubicBezTo>
                    <a:cubicBezTo>
                      <a:pt x="8037" y="5097"/>
                      <a:pt x="8101" y="4899"/>
                      <a:pt x="8171" y="4631"/>
                    </a:cubicBezTo>
                    <a:cubicBezTo>
                      <a:pt x="8503" y="3356"/>
                      <a:pt x="8235" y="2017"/>
                      <a:pt x="7233" y="1015"/>
                    </a:cubicBezTo>
                    <a:cubicBezTo>
                      <a:pt x="6486" y="392"/>
                      <a:pt x="5507" y="1"/>
                      <a:pt x="45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8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8"/>
          <p:cNvSpPr txBox="1"/>
          <p:nvPr>
            <p:ph type="title"/>
          </p:nvPr>
        </p:nvSpPr>
        <p:spPr>
          <a:xfrm>
            <a:off x="1104175" y="1010475"/>
            <a:ext cx="27063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3" name="Google Shape;153;p18"/>
          <p:cNvSpPr txBox="1"/>
          <p:nvPr>
            <p:ph idx="1" type="subTitle"/>
          </p:nvPr>
        </p:nvSpPr>
        <p:spPr>
          <a:xfrm>
            <a:off x="1104175" y="3016725"/>
            <a:ext cx="27063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18"/>
          <p:cNvSpPr/>
          <p:nvPr>
            <p:ph idx="2" type="pic"/>
          </p:nvPr>
        </p:nvSpPr>
        <p:spPr>
          <a:xfrm>
            <a:off x="4693125" y="994351"/>
            <a:ext cx="3157200" cy="3154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5" name="Google Shape;155;p18"/>
          <p:cNvSpPr/>
          <p:nvPr/>
        </p:nvSpPr>
        <p:spPr>
          <a:xfrm rot="-357124">
            <a:off x="176403" y="4596928"/>
            <a:ext cx="1298803" cy="648035"/>
          </a:xfrm>
          <a:custGeom>
            <a:rect b="b" l="l" r="r" t="t"/>
            <a:pathLst>
              <a:path extrusionOk="0" h="7111" w="14252">
                <a:moveTo>
                  <a:pt x="4441" y="0"/>
                </a:moveTo>
                <a:cubicBezTo>
                  <a:pt x="3743" y="0"/>
                  <a:pt x="2883" y="963"/>
                  <a:pt x="2539" y="3272"/>
                </a:cubicBezTo>
                <a:cubicBezTo>
                  <a:pt x="2479" y="2616"/>
                  <a:pt x="2026" y="2183"/>
                  <a:pt x="1556" y="2183"/>
                </a:cubicBezTo>
                <a:cubicBezTo>
                  <a:pt x="801" y="2183"/>
                  <a:pt x="0" y="3297"/>
                  <a:pt x="691" y="6399"/>
                </a:cubicBezTo>
                <a:lnTo>
                  <a:pt x="11685" y="7111"/>
                </a:lnTo>
                <a:cubicBezTo>
                  <a:pt x="11685" y="7111"/>
                  <a:pt x="14252" y="4544"/>
                  <a:pt x="10816" y="4544"/>
                </a:cubicBezTo>
                <a:cubicBezTo>
                  <a:pt x="10707" y="4544"/>
                  <a:pt x="10591" y="4547"/>
                  <a:pt x="10469" y="4552"/>
                </a:cubicBezTo>
                <a:cubicBezTo>
                  <a:pt x="11712" y="4137"/>
                  <a:pt x="12241" y="1806"/>
                  <a:pt x="10864" y="1806"/>
                </a:cubicBezTo>
                <a:cubicBezTo>
                  <a:pt x="10339" y="1806"/>
                  <a:pt x="9538" y="2145"/>
                  <a:pt x="8393" y="3058"/>
                </a:cubicBezTo>
                <a:lnTo>
                  <a:pt x="8393" y="3058"/>
                </a:lnTo>
                <a:cubicBezTo>
                  <a:pt x="9234" y="2159"/>
                  <a:pt x="8869" y="49"/>
                  <a:pt x="7757" y="49"/>
                </a:cubicBezTo>
                <a:cubicBezTo>
                  <a:pt x="7158" y="49"/>
                  <a:pt x="6343" y="661"/>
                  <a:pt x="5383" y="2404"/>
                </a:cubicBezTo>
                <a:cubicBezTo>
                  <a:pt x="5648" y="920"/>
                  <a:pt x="5122" y="0"/>
                  <a:pt x="4441" y="0"/>
                </a:cubicBezTo>
                <a:close/>
              </a:path>
            </a:pathLst>
          </a:custGeom>
          <a:solidFill>
            <a:srgbClr val="5860A2">
              <a:alpha val="1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Google Shape;156;p18"/>
          <p:cNvGrpSpPr/>
          <p:nvPr/>
        </p:nvGrpSpPr>
        <p:grpSpPr>
          <a:xfrm>
            <a:off x="925400" y="-253701"/>
            <a:ext cx="7990259" cy="5485752"/>
            <a:chOff x="925400" y="-253701"/>
            <a:chExt cx="7990259" cy="5485752"/>
          </a:xfrm>
        </p:grpSpPr>
        <p:grpSp>
          <p:nvGrpSpPr>
            <p:cNvPr id="157" name="Google Shape;157;p18"/>
            <p:cNvGrpSpPr/>
            <p:nvPr/>
          </p:nvGrpSpPr>
          <p:grpSpPr>
            <a:xfrm>
              <a:off x="7758207" y="-253701"/>
              <a:ext cx="1157452" cy="834202"/>
              <a:chOff x="7758207" y="-253701"/>
              <a:chExt cx="1157452" cy="834202"/>
            </a:xfrm>
          </p:grpSpPr>
          <p:sp>
            <p:nvSpPr>
              <p:cNvPr id="158" name="Google Shape;158;p18"/>
              <p:cNvSpPr/>
              <p:nvPr/>
            </p:nvSpPr>
            <p:spPr>
              <a:xfrm rot="-9615965">
                <a:off x="7833679" y="-131830"/>
                <a:ext cx="824572" cy="590460"/>
              </a:xfrm>
              <a:custGeom>
                <a:rect b="b" l="l" r="r" t="t"/>
                <a:pathLst>
                  <a:path extrusionOk="0" h="45030" w="62884">
                    <a:moveTo>
                      <a:pt x="26824" y="1"/>
                    </a:moveTo>
                    <a:cubicBezTo>
                      <a:pt x="25892" y="1"/>
                      <a:pt x="25048" y="1248"/>
                      <a:pt x="24713" y="2306"/>
                    </a:cubicBezTo>
                    <a:cubicBezTo>
                      <a:pt x="21767" y="12351"/>
                      <a:pt x="23776" y="23135"/>
                      <a:pt x="25785" y="33378"/>
                    </a:cubicBezTo>
                    <a:cubicBezTo>
                      <a:pt x="21429" y="26279"/>
                      <a:pt x="17079" y="19181"/>
                      <a:pt x="11588" y="12886"/>
                    </a:cubicBezTo>
                    <a:cubicBezTo>
                      <a:pt x="11102" y="12349"/>
                      <a:pt x="10402" y="11770"/>
                      <a:pt x="9696" y="11770"/>
                    </a:cubicBezTo>
                    <a:cubicBezTo>
                      <a:pt x="9523" y="11770"/>
                      <a:pt x="9349" y="11805"/>
                      <a:pt x="9177" y="11885"/>
                    </a:cubicBezTo>
                    <a:cubicBezTo>
                      <a:pt x="8572" y="12286"/>
                      <a:pt x="8438" y="13090"/>
                      <a:pt x="8508" y="13824"/>
                    </a:cubicBezTo>
                    <a:cubicBezTo>
                      <a:pt x="8572" y="22797"/>
                      <a:pt x="14936" y="30297"/>
                      <a:pt x="20894" y="36994"/>
                    </a:cubicBezTo>
                    <a:cubicBezTo>
                      <a:pt x="16608" y="34717"/>
                      <a:pt x="12322" y="32440"/>
                      <a:pt x="7972" y="30163"/>
                    </a:cubicBezTo>
                    <a:cubicBezTo>
                      <a:pt x="6365" y="29360"/>
                      <a:pt x="4624" y="28422"/>
                      <a:pt x="2749" y="28422"/>
                    </a:cubicBezTo>
                    <a:cubicBezTo>
                      <a:pt x="1607" y="28422"/>
                      <a:pt x="204" y="28958"/>
                      <a:pt x="70" y="30163"/>
                    </a:cubicBezTo>
                    <a:cubicBezTo>
                      <a:pt x="0" y="30699"/>
                      <a:pt x="268" y="31305"/>
                      <a:pt x="536" y="31771"/>
                    </a:cubicBezTo>
                    <a:cubicBezTo>
                      <a:pt x="4356" y="38805"/>
                      <a:pt x="11117" y="42753"/>
                      <a:pt x="18885" y="44296"/>
                    </a:cubicBezTo>
                    <a:cubicBezTo>
                      <a:pt x="19758" y="44494"/>
                      <a:pt x="20695" y="44628"/>
                      <a:pt x="21563" y="44762"/>
                    </a:cubicBezTo>
                    <a:cubicBezTo>
                      <a:pt x="22972" y="44896"/>
                      <a:pt x="24445" y="45030"/>
                      <a:pt x="25919" y="45030"/>
                    </a:cubicBezTo>
                    <a:lnTo>
                      <a:pt x="27526" y="45030"/>
                    </a:lnTo>
                    <a:cubicBezTo>
                      <a:pt x="27928" y="45030"/>
                      <a:pt x="28394" y="45030"/>
                      <a:pt x="28865" y="44966"/>
                    </a:cubicBezTo>
                    <a:cubicBezTo>
                      <a:pt x="29401" y="44966"/>
                      <a:pt x="29937" y="44896"/>
                      <a:pt x="30537" y="44896"/>
                    </a:cubicBezTo>
                    <a:cubicBezTo>
                      <a:pt x="31812" y="44762"/>
                      <a:pt x="33017" y="44628"/>
                      <a:pt x="34287" y="44360"/>
                    </a:cubicBezTo>
                    <a:cubicBezTo>
                      <a:pt x="34892" y="44296"/>
                      <a:pt x="35492" y="44162"/>
                      <a:pt x="36097" y="44028"/>
                    </a:cubicBezTo>
                    <a:cubicBezTo>
                      <a:pt x="37303" y="43824"/>
                      <a:pt x="38438" y="43492"/>
                      <a:pt x="39580" y="43155"/>
                    </a:cubicBezTo>
                    <a:cubicBezTo>
                      <a:pt x="40383" y="42957"/>
                      <a:pt x="41251" y="42689"/>
                      <a:pt x="42055" y="42421"/>
                    </a:cubicBezTo>
                    <a:cubicBezTo>
                      <a:pt x="50224" y="39539"/>
                      <a:pt x="57392" y="34519"/>
                      <a:pt x="61142" y="27956"/>
                    </a:cubicBezTo>
                    <a:cubicBezTo>
                      <a:pt x="62144" y="26279"/>
                      <a:pt x="62884" y="24340"/>
                      <a:pt x="62616" y="22395"/>
                    </a:cubicBezTo>
                    <a:cubicBezTo>
                      <a:pt x="62616" y="21994"/>
                      <a:pt x="62482" y="21592"/>
                      <a:pt x="62214" y="21260"/>
                    </a:cubicBezTo>
                    <a:cubicBezTo>
                      <a:pt x="61889" y="20900"/>
                      <a:pt x="61450" y="20772"/>
                      <a:pt x="60978" y="20772"/>
                    </a:cubicBezTo>
                    <a:cubicBezTo>
                      <a:pt x="60570" y="20772"/>
                      <a:pt x="60138" y="20868"/>
                      <a:pt x="59734" y="20992"/>
                    </a:cubicBezTo>
                    <a:cubicBezTo>
                      <a:pt x="53508" y="22599"/>
                      <a:pt x="47883" y="26413"/>
                      <a:pt x="43999" y="31503"/>
                    </a:cubicBezTo>
                    <a:cubicBezTo>
                      <a:pt x="46946" y="25208"/>
                      <a:pt x="49019" y="18511"/>
                      <a:pt x="50224" y="11681"/>
                    </a:cubicBezTo>
                    <a:cubicBezTo>
                      <a:pt x="50428" y="10411"/>
                      <a:pt x="50626" y="9136"/>
                      <a:pt x="50224" y="7867"/>
                    </a:cubicBezTo>
                    <a:cubicBezTo>
                      <a:pt x="49892" y="6661"/>
                      <a:pt x="48821" y="5590"/>
                      <a:pt x="47482" y="5590"/>
                    </a:cubicBezTo>
                    <a:cubicBezTo>
                      <a:pt x="46608" y="5590"/>
                      <a:pt x="45805" y="6126"/>
                      <a:pt x="45135" y="6726"/>
                    </a:cubicBezTo>
                    <a:cubicBezTo>
                      <a:pt x="41722" y="9538"/>
                      <a:pt x="39778" y="13824"/>
                      <a:pt x="38374" y="18045"/>
                    </a:cubicBezTo>
                    <a:cubicBezTo>
                      <a:pt x="36965" y="22262"/>
                      <a:pt x="36097" y="26681"/>
                      <a:pt x="34222" y="30769"/>
                    </a:cubicBezTo>
                    <a:cubicBezTo>
                      <a:pt x="33215" y="20788"/>
                      <a:pt x="31142" y="11011"/>
                      <a:pt x="28126" y="1502"/>
                    </a:cubicBezTo>
                    <a:cubicBezTo>
                      <a:pt x="27992" y="967"/>
                      <a:pt x="27794" y="431"/>
                      <a:pt x="27392" y="163"/>
                    </a:cubicBezTo>
                    <a:cubicBezTo>
                      <a:pt x="27201" y="51"/>
                      <a:pt x="27011" y="1"/>
                      <a:pt x="268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9" name="Google Shape;159;p18"/>
              <p:cNvGrpSpPr/>
              <p:nvPr/>
            </p:nvGrpSpPr>
            <p:grpSpPr>
              <a:xfrm>
                <a:off x="8584331" y="191427"/>
                <a:ext cx="331328" cy="279024"/>
                <a:chOff x="713214" y="4817409"/>
                <a:chExt cx="240599" cy="202603"/>
              </a:xfrm>
            </p:grpSpPr>
            <p:sp>
              <p:nvSpPr>
                <p:cNvPr id="160" name="Google Shape;160;p18"/>
                <p:cNvSpPr/>
                <p:nvPr/>
              </p:nvSpPr>
              <p:spPr>
                <a:xfrm>
                  <a:off x="713214" y="4817409"/>
                  <a:ext cx="240599" cy="202603"/>
                </a:xfrm>
                <a:custGeom>
                  <a:rect b="b" l="l" r="r" t="t"/>
                  <a:pathLst>
                    <a:path extrusionOk="0" h="21542" w="25582">
                      <a:moveTo>
                        <a:pt x="15208" y="1"/>
                      </a:moveTo>
                      <a:cubicBezTo>
                        <a:pt x="12458" y="1"/>
                        <a:pt x="10277" y="2080"/>
                        <a:pt x="10045" y="4511"/>
                      </a:cubicBezTo>
                      <a:cubicBezTo>
                        <a:pt x="9509" y="4447"/>
                        <a:pt x="8974" y="4377"/>
                        <a:pt x="8572" y="4377"/>
                      </a:cubicBezTo>
                      <a:cubicBezTo>
                        <a:pt x="6295" y="4377"/>
                        <a:pt x="4018" y="5315"/>
                        <a:pt x="2609" y="7056"/>
                      </a:cubicBezTo>
                      <a:cubicBezTo>
                        <a:pt x="0" y="10136"/>
                        <a:pt x="1607" y="15429"/>
                        <a:pt x="5625" y="15563"/>
                      </a:cubicBezTo>
                      <a:cubicBezTo>
                        <a:pt x="5422" y="18108"/>
                        <a:pt x="6895" y="20583"/>
                        <a:pt x="9911" y="21322"/>
                      </a:cubicBezTo>
                      <a:cubicBezTo>
                        <a:pt x="10473" y="21471"/>
                        <a:pt x="11028" y="21541"/>
                        <a:pt x="11567" y="21541"/>
                      </a:cubicBezTo>
                      <a:cubicBezTo>
                        <a:pt x="14171" y="21541"/>
                        <a:pt x="16413" y="19902"/>
                        <a:pt x="17411" y="17572"/>
                      </a:cubicBezTo>
                      <a:cubicBezTo>
                        <a:pt x="18125" y="17839"/>
                        <a:pt x="18871" y="17968"/>
                        <a:pt x="19607" y="17968"/>
                      </a:cubicBezTo>
                      <a:cubicBezTo>
                        <a:pt x="22188" y="17968"/>
                        <a:pt x="24643" y="16382"/>
                        <a:pt x="25110" y="13618"/>
                      </a:cubicBezTo>
                      <a:cubicBezTo>
                        <a:pt x="25581" y="10474"/>
                        <a:pt x="23235" y="8127"/>
                        <a:pt x="20288" y="7725"/>
                      </a:cubicBezTo>
                      <a:cubicBezTo>
                        <a:pt x="21697" y="4715"/>
                        <a:pt x="20422" y="1029"/>
                        <a:pt x="16538" y="161"/>
                      </a:cubicBezTo>
                      <a:cubicBezTo>
                        <a:pt x="16084" y="52"/>
                        <a:pt x="15639" y="1"/>
                        <a:pt x="1520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18"/>
                <p:cNvSpPr/>
                <p:nvPr/>
              </p:nvSpPr>
              <p:spPr>
                <a:xfrm>
                  <a:off x="793824" y="4884956"/>
                  <a:ext cx="79971" cy="71102"/>
                </a:xfrm>
                <a:custGeom>
                  <a:rect b="b" l="l" r="r" t="t"/>
                  <a:pathLst>
                    <a:path extrusionOk="0" h="7560" w="8503">
                      <a:moveTo>
                        <a:pt x="4512" y="1"/>
                      </a:moveTo>
                      <a:cubicBezTo>
                        <a:pt x="4437" y="1"/>
                        <a:pt x="4362" y="3"/>
                        <a:pt x="4287" y="8"/>
                      </a:cubicBezTo>
                      <a:cubicBezTo>
                        <a:pt x="3146" y="8"/>
                        <a:pt x="2144" y="345"/>
                        <a:pt x="1340" y="1079"/>
                      </a:cubicBezTo>
                      <a:cubicBezTo>
                        <a:pt x="537" y="1749"/>
                        <a:pt x="1" y="2820"/>
                        <a:pt x="135" y="3827"/>
                      </a:cubicBezTo>
                      <a:cubicBezTo>
                        <a:pt x="199" y="5167"/>
                        <a:pt x="869" y="6168"/>
                        <a:pt x="2010" y="6908"/>
                      </a:cubicBezTo>
                      <a:cubicBezTo>
                        <a:pt x="2625" y="7333"/>
                        <a:pt x="3446" y="7559"/>
                        <a:pt x="4253" y="7559"/>
                      </a:cubicBezTo>
                      <a:cubicBezTo>
                        <a:pt x="4584" y="7559"/>
                        <a:pt x="4913" y="7521"/>
                        <a:pt x="5224" y="7443"/>
                      </a:cubicBezTo>
                      <a:cubicBezTo>
                        <a:pt x="6296" y="7176"/>
                        <a:pt x="7099" y="6570"/>
                        <a:pt x="7635" y="5702"/>
                      </a:cubicBezTo>
                      <a:cubicBezTo>
                        <a:pt x="7699" y="5568"/>
                        <a:pt x="7769" y="5499"/>
                        <a:pt x="7833" y="5365"/>
                      </a:cubicBezTo>
                      <a:cubicBezTo>
                        <a:pt x="8037" y="5097"/>
                        <a:pt x="8101" y="4899"/>
                        <a:pt x="8171" y="4631"/>
                      </a:cubicBezTo>
                      <a:cubicBezTo>
                        <a:pt x="8503" y="3356"/>
                        <a:pt x="8235" y="2017"/>
                        <a:pt x="7233" y="1015"/>
                      </a:cubicBezTo>
                      <a:cubicBezTo>
                        <a:pt x="6486" y="392"/>
                        <a:pt x="5507" y="1"/>
                        <a:pt x="451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62" name="Google Shape;162;p18"/>
            <p:cNvSpPr/>
            <p:nvPr/>
          </p:nvSpPr>
          <p:spPr>
            <a:xfrm>
              <a:off x="925400" y="4790648"/>
              <a:ext cx="626935" cy="441404"/>
            </a:xfrm>
            <a:custGeom>
              <a:rect b="b" l="l" r="r" t="t"/>
              <a:pathLst>
                <a:path extrusionOk="0" h="5751" w="8168">
                  <a:moveTo>
                    <a:pt x="5072" y="1"/>
                  </a:moveTo>
                  <a:cubicBezTo>
                    <a:pt x="3271" y="807"/>
                    <a:pt x="2970" y="3777"/>
                    <a:pt x="2970" y="3777"/>
                  </a:cubicBezTo>
                  <a:cubicBezTo>
                    <a:pt x="2970" y="3777"/>
                    <a:pt x="3034" y="1644"/>
                    <a:pt x="2197" y="885"/>
                  </a:cubicBezTo>
                  <a:cubicBezTo>
                    <a:pt x="1" y="2766"/>
                    <a:pt x="1359" y="5750"/>
                    <a:pt x="1359" y="5750"/>
                  </a:cubicBezTo>
                  <a:lnTo>
                    <a:pt x="7330" y="5750"/>
                  </a:lnTo>
                  <a:cubicBezTo>
                    <a:pt x="7330" y="5750"/>
                    <a:pt x="8168" y="3318"/>
                    <a:pt x="7804" y="1012"/>
                  </a:cubicBezTo>
                  <a:lnTo>
                    <a:pt x="7804" y="1012"/>
                  </a:lnTo>
                  <a:cubicBezTo>
                    <a:pt x="6525" y="1233"/>
                    <a:pt x="5308" y="3777"/>
                    <a:pt x="5308" y="3777"/>
                  </a:cubicBezTo>
                  <a:cubicBezTo>
                    <a:pt x="5308" y="3777"/>
                    <a:pt x="6083" y="1391"/>
                    <a:pt x="50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9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9"/>
          <p:cNvSpPr txBox="1"/>
          <p:nvPr>
            <p:ph type="title"/>
          </p:nvPr>
        </p:nvSpPr>
        <p:spPr>
          <a:xfrm>
            <a:off x="1021350" y="1485800"/>
            <a:ext cx="2800500" cy="107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6" name="Google Shape;166;p19"/>
          <p:cNvSpPr txBox="1"/>
          <p:nvPr>
            <p:ph idx="1" type="subTitle"/>
          </p:nvPr>
        </p:nvSpPr>
        <p:spPr>
          <a:xfrm>
            <a:off x="1021350" y="2486500"/>
            <a:ext cx="2800500" cy="117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7" name="Google Shape;167;p19"/>
          <p:cNvGrpSpPr/>
          <p:nvPr/>
        </p:nvGrpSpPr>
        <p:grpSpPr>
          <a:xfrm>
            <a:off x="644806" y="4643739"/>
            <a:ext cx="865088" cy="538905"/>
            <a:chOff x="644806" y="4643739"/>
            <a:chExt cx="865088" cy="538905"/>
          </a:xfrm>
        </p:grpSpPr>
        <p:sp>
          <p:nvSpPr>
            <p:cNvPr id="168" name="Google Shape;168;p19"/>
            <p:cNvSpPr/>
            <p:nvPr/>
          </p:nvSpPr>
          <p:spPr>
            <a:xfrm>
              <a:off x="757172" y="4643748"/>
              <a:ext cx="752721" cy="538897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9" name="Google Shape;169;p19"/>
            <p:cNvGrpSpPr/>
            <p:nvPr/>
          </p:nvGrpSpPr>
          <p:grpSpPr>
            <a:xfrm>
              <a:off x="644806" y="4643739"/>
              <a:ext cx="331328" cy="279024"/>
              <a:chOff x="713214" y="4817409"/>
              <a:chExt cx="240599" cy="202603"/>
            </a:xfrm>
          </p:grpSpPr>
          <p:sp>
            <p:nvSpPr>
              <p:cNvPr id="170" name="Google Shape;170;p19"/>
              <p:cNvSpPr/>
              <p:nvPr/>
            </p:nvSpPr>
            <p:spPr>
              <a:xfrm>
                <a:off x="713214" y="4817409"/>
                <a:ext cx="240599" cy="202603"/>
              </a:xfrm>
              <a:custGeom>
                <a:rect b="b" l="l" r="r" t="t"/>
                <a:pathLst>
                  <a:path extrusionOk="0" h="21542" w="25582">
                    <a:moveTo>
                      <a:pt x="15208" y="1"/>
                    </a:moveTo>
                    <a:cubicBezTo>
                      <a:pt x="12458" y="1"/>
                      <a:pt x="10277" y="2080"/>
                      <a:pt x="10045" y="4511"/>
                    </a:cubicBezTo>
                    <a:cubicBezTo>
                      <a:pt x="9509" y="4447"/>
                      <a:pt x="8974" y="4377"/>
                      <a:pt x="8572" y="4377"/>
                    </a:cubicBezTo>
                    <a:cubicBezTo>
                      <a:pt x="6295" y="4377"/>
                      <a:pt x="4018" y="5315"/>
                      <a:pt x="2609" y="7056"/>
                    </a:cubicBezTo>
                    <a:cubicBezTo>
                      <a:pt x="0" y="10136"/>
                      <a:pt x="1607" y="15429"/>
                      <a:pt x="5625" y="15563"/>
                    </a:cubicBezTo>
                    <a:cubicBezTo>
                      <a:pt x="5422" y="18108"/>
                      <a:pt x="6895" y="20583"/>
                      <a:pt x="9911" y="21322"/>
                    </a:cubicBezTo>
                    <a:cubicBezTo>
                      <a:pt x="10473" y="21471"/>
                      <a:pt x="11028" y="21541"/>
                      <a:pt x="11567" y="21541"/>
                    </a:cubicBezTo>
                    <a:cubicBezTo>
                      <a:pt x="14171" y="21541"/>
                      <a:pt x="16413" y="19902"/>
                      <a:pt x="17411" y="17572"/>
                    </a:cubicBezTo>
                    <a:cubicBezTo>
                      <a:pt x="18125" y="17839"/>
                      <a:pt x="18871" y="17968"/>
                      <a:pt x="19607" y="17968"/>
                    </a:cubicBezTo>
                    <a:cubicBezTo>
                      <a:pt x="22188" y="17968"/>
                      <a:pt x="24643" y="16382"/>
                      <a:pt x="25110" y="13618"/>
                    </a:cubicBezTo>
                    <a:cubicBezTo>
                      <a:pt x="25581" y="10474"/>
                      <a:pt x="23235" y="8127"/>
                      <a:pt x="20288" y="7725"/>
                    </a:cubicBezTo>
                    <a:cubicBezTo>
                      <a:pt x="21697" y="4715"/>
                      <a:pt x="20422" y="1029"/>
                      <a:pt x="16538" y="161"/>
                    </a:cubicBezTo>
                    <a:cubicBezTo>
                      <a:pt x="16084" y="52"/>
                      <a:pt x="15639" y="1"/>
                      <a:pt x="152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9"/>
              <p:cNvSpPr/>
              <p:nvPr/>
            </p:nvSpPr>
            <p:spPr>
              <a:xfrm>
                <a:off x="793824" y="4884956"/>
                <a:ext cx="79971" cy="71102"/>
              </a:xfrm>
              <a:custGeom>
                <a:rect b="b" l="l" r="r" t="t"/>
                <a:pathLst>
                  <a:path extrusionOk="0" h="7560" w="8503">
                    <a:moveTo>
                      <a:pt x="4512" y="1"/>
                    </a:moveTo>
                    <a:cubicBezTo>
                      <a:pt x="4437" y="1"/>
                      <a:pt x="4362" y="3"/>
                      <a:pt x="4287" y="8"/>
                    </a:cubicBezTo>
                    <a:cubicBezTo>
                      <a:pt x="3146" y="8"/>
                      <a:pt x="2144" y="345"/>
                      <a:pt x="1340" y="1079"/>
                    </a:cubicBezTo>
                    <a:cubicBezTo>
                      <a:pt x="537" y="1749"/>
                      <a:pt x="1" y="2820"/>
                      <a:pt x="135" y="3827"/>
                    </a:cubicBezTo>
                    <a:cubicBezTo>
                      <a:pt x="199" y="5167"/>
                      <a:pt x="869" y="6168"/>
                      <a:pt x="2010" y="6908"/>
                    </a:cubicBezTo>
                    <a:cubicBezTo>
                      <a:pt x="2625" y="7333"/>
                      <a:pt x="3446" y="7559"/>
                      <a:pt x="4253" y="7559"/>
                    </a:cubicBezTo>
                    <a:cubicBezTo>
                      <a:pt x="4584" y="7559"/>
                      <a:pt x="4913" y="7521"/>
                      <a:pt x="5224" y="7443"/>
                    </a:cubicBezTo>
                    <a:cubicBezTo>
                      <a:pt x="6296" y="7176"/>
                      <a:pt x="7099" y="6570"/>
                      <a:pt x="7635" y="5702"/>
                    </a:cubicBezTo>
                    <a:cubicBezTo>
                      <a:pt x="7699" y="5568"/>
                      <a:pt x="7769" y="5499"/>
                      <a:pt x="7833" y="5365"/>
                    </a:cubicBezTo>
                    <a:cubicBezTo>
                      <a:pt x="8037" y="5097"/>
                      <a:pt x="8101" y="4899"/>
                      <a:pt x="8171" y="4631"/>
                    </a:cubicBezTo>
                    <a:cubicBezTo>
                      <a:pt x="8503" y="3356"/>
                      <a:pt x="8235" y="2017"/>
                      <a:pt x="7233" y="1015"/>
                    </a:cubicBezTo>
                    <a:cubicBezTo>
                      <a:pt x="6486" y="392"/>
                      <a:pt x="5507" y="1"/>
                      <a:pt x="45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2" name="Google Shape;172;p19"/>
          <p:cNvSpPr/>
          <p:nvPr/>
        </p:nvSpPr>
        <p:spPr>
          <a:xfrm rot="9466009">
            <a:off x="238622" y="-273908"/>
            <a:ext cx="1482555" cy="983826"/>
          </a:xfrm>
          <a:custGeom>
            <a:rect b="b" l="l" r="r" t="t"/>
            <a:pathLst>
              <a:path extrusionOk="0" h="32326" w="48716">
                <a:moveTo>
                  <a:pt x="26429" y="0"/>
                </a:moveTo>
                <a:cubicBezTo>
                  <a:pt x="25204" y="0"/>
                  <a:pt x="23951" y="202"/>
                  <a:pt x="22810" y="534"/>
                </a:cubicBezTo>
                <a:cubicBezTo>
                  <a:pt x="19524" y="1514"/>
                  <a:pt x="16696" y="3472"/>
                  <a:pt x="15007" y="5952"/>
                </a:cubicBezTo>
                <a:cubicBezTo>
                  <a:pt x="13316" y="8432"/>
                  <a:pt x="12795" y="11402"/>
                  <a:pt x="13537" y="14166"/>
                </a:cubicBezTo>
                <a:cubicBezTo>
                  <a:pt x="12365" y="13237"/>
                  <a:pt x="10896" y="12334"/>
                  <a:pt x="9294" y="12334"/>
                </a:cubicBezTo>
                <a:cubicBezTo>
                  <a:pt x="9125" y="12334"/>
                  <a:pt x="8955" y="12344"/>
                  <a:pt x="8783" y="12365"/>
                </a:cubicBezTo>
                <a:cubicBezTo>
                  <a:pt x="7029" y="12586"/>
                  <a:pt x="5782" y="13898"/>
                  <a:pt x="5182" y="15256"/>
                </a:cubicBezTo>
                <a:cubicBezTo>
                  <a:pt x="3807" y="18289"/>
                  <a:pt x="4866" y="21937"/>
                  <a:pt x="7756" y="24180"/>
                </a:cubicBezTo>
                <a:cubicBezTo>
                  <a:pt x="7259" y="24132"/>
                  <a:pt x="6753" y="24103"/>
                  <a:pt x="6247" y="24103"/>
                </a:cubicBezTo>
                <a:cubicBezTo>
                  <a:pt x="4937" y="24103"/>
                  <a:pt x="3633" y="24296"/>
                  <a:pt x="2528" y="24844"/>
                </a:cubicBezTo>
                <a:cubicBezTo>
                  <a:pt x="995" y="25602"/>
                  <a:pt x="0" y="27198"/>
                  <a:pt x="632" y="28540"/>
                </a:cubicBezTo>
                <a:cubicBezTo>
                  <a:pt x="1279" y="29978"/>
                  <a:pt x="3349" y="30625"/>
                  <a:pt x="5213" y="30894"/>
                </a:cubicBezTo>
                <a:cubicBezTo>
                  <a:pt x="7319" y="31204"/>
                  <a:pt x="12397" y="31924"/>
                  <a:pt x="16379" y="31924"/>
                </a:cubicBezTo>
                <a:cubicBezTo>
                  <a:pt x="18492" y="31924"/>
                  <a:pt x="20295" y="31722"/>
                  <a:pt x="21182" y="31147"/>
                </a:cubicBezTo>
                <a:cubicBezTo>
                  <a:pt x="25934" y="31981"/>
                  <a:pt x="30643" y="32325"/>
                  <a:pt x="34595" y="32325"/>
                </a:cubicBezTo>
                <a:cubicBezTo>
                  <a:pt x="39248" y="32325"/>
                  <a:pt x="42852" y="31848"/>
                  <a:pt x="44244" y="31130"/>
                </a:cubicBezTo>
                <a:cubicBezTo>
                  <a:pt x="46820" y="29820"/>
                  <a:pt x="48715" y="27403"/>
                  <a:pt x="48336" y="24970"/>
                </a:cubicBezTo>
                <a:cubicBezTo>
                  <a:pt x="47876" y="22084"/>
                  <a:pt x="44223" y="19990"/>
                  <a:pt x="40625" y="19990"/>
                </a:cubicBezTo>
                <a:cubicBezTo>
                  <a:pt x="40521" y="19990"/>
                  <a:pt x="40416" y="19991"/>
                  <a:pt x="40312" y="19995"/>
                </a:cubicBezTo>
                <a:cubicBezTo>
                  <a:pt x="42064" y="18968"/>
                  <a:pt x="43581" y="17657"/>
                  <a:pt x="44735" y="16187"/>
                </a:cubicBezTo>
                <a:cubicBezTo>
                  <a:pt x="45461" y="15256"/>
                  <a:pt x="46061" y="14197"/>
                  <a:pt x="45919" y="13108"/>
                </a:cubicBezTo>
                <a:cubicBezTo>
                  <a:pt x="45634" y="11101"/>
                  <a:pt x="42949" y="9901"/>
                  <a:pt x="40485" y="9570"/>
                </a:cubicBezTo>
                <a:cubicBezTo>
                  <a:pt x="39722" y="9467"/>
                  <a:pt x="38949" y="9417"/>
                  <a:pt x="38177" y="9417"/>
                </a:cubicBezTo>
                <a:cubicBezTo>
                  <a:pt x="35846" y="9417"/>
                  <a:pt x="33514" y="9876"/>
                  <a:pt x="31450" y="10754"/>
                </a:cubicBezTo>
                <a:cubicBezTo>
                  <a:pt x="32129" y="9142"/>
                  <a:pt x="32824" y="7484"/>
                  <a:pt x="32888" y="5778"/>
                </a:cubicBezTo>
                <a:cubicBezTo>
                  <a:pt x="32966" y="4073"/>
                  <a:pt x="32319" y="2272"/>
                  <a:pt x="30708" y="1150"/>
                </a:cubicBezTo>
                <a:cubicBezTo>
                  <a:pt x="29527" y="333"/>
                  <a:pt x="28001" y="0"/>
                  <a:pt x="26429" y="0"/>
                </a:cubicBezTo>
                <a:close/>
              </a:path>
            </a:pathLst>
          </a:custGeom>
          <a:solidFill>
            <a:srgbClr val="9CA4DB">
              <a:alpha val="1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0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0"/>
          <p:cNvSpPr/>
          <p:nvPr/>
        </p:nvSpPr>
        <p:spPr>
          <a:xfrm>
            <a:off x="-504275" y="3425400"/>
            <a:ext cx="2684861" cy="1830217"/>
          </a:xfrm>
          <a:custGeom>
            <a:rect b="b" l="l" r="r" t="t"/>
            <a:pathLst>
              <a:path extrusionOk="0" h="32326" w="48716">
                <a:moveTo>
                  <a:pt x="26429" y="0"/>
                </a:moveTo>
                <a:cubicBezTo>
                  <a:pt x="25204" y="0"/>
                  <a:pt x="23951" y="202"/>
                  <a:pt x="22810" y="534"/>
                </a:cubicBezTo>
                <a:cubicBezTo>
                  <a:pt x="19524" y="1514"/>
                  <a:pt x="16696" y="3472"/>
                  <a:pt x="15007" y="5952"/>
                </a:cubicBezTo>
                <a:cubicBezTo>
                  <a:pt x="13316" y="8432"/>
                  <a:pt x="12795" y="11402"/>
                  <a:pt x="13537" y="14166"/>
                </a:cubicBezTo>
                <a:cubicBezTo>
                  <a:pt x="12365" y="13237"/>
                  <a:pt x="10896" y="12334"/>
                  <a:pt x="9294" y="12334"/>
                </a:cubicBezTo>
                <a:cubicBezTo>
                  <a:pt x="9125" y="12334"/>
                  <a:pt x="8955" y="12344"/>
                  <a:pt x="8783" y="12365"/>
                </a:cubicBezTo>
                <a:cubicBezTo>
                  <a:pt x="7029" y="12586"/>
                  <a:pt x="5782" y="13898"/>
                  <a:pt x="5182" y="15256"/>
                </a:cubicBezTo>
                <a:cubicBezTo>
                  <a:pt x="3807" y="18289"/>
                  <a:pt x="4866" y="21937"/>
                  <a:pt x="7756" y="24180"/>
                </a:cubicBezTo>
                <a:cubicBezTo>
                  <a:pt x="7259" y="24132"/>
                  <a:pt x="6753" y="24103"/>
                  <a:pt x="6247" y="24103"/>
                </a:cubicBezTo>
                <a:cubicBezTo>
                  <a:pt x="4937" y="24103"/>
                  <a:pt x="3633" y="24296"/>
                  <a:pt x="2528" y="24844"/>
                </a:cubicBezTo>
                <a:cubicBezTo>
                  <a:pt x="995" y="25602"/>
                  <a:pt x="0" y="27198"/>
                  <a:pt x="632" y="28540"/>
                </a:cubicBezTo>
                <a:cubicBezTo>
                  <a:pt x="1279" y="29978"/>
                  <a:pt x="3349" y="30625"/>
                  <a:pt x="5213" y="30894"/>
                </a:cubicBezTo>
                <a:cubicBezTo>
                  <a:pt x="7319" y="31204"/>
                  <a:pt x="12397" y="31924"/>
                  <a:pt x="16379" y="31924"/>
                </a:cubicBezTo>
                <a:cubicBezTo>
                  <a:pt x="18492" y="31924"/>
                  <a:pt x="20295" y="31722"/>
                  <a:pt x="21182" y="31147"/>
                </a:cubicBezTo>
                <a:cubicBezTo>
                  <a:pt x="25934" y="31981"/>
                  <a:pt x="30643" y="32325"/>
                  <a:pt x="34595" y="32325"/>
                </a:cubicBezTo>
                <a:cubicBezTo>
                  <a:pt x="39248" y="32325"/>
                  <a:pt x="42852" y="31848"/>
                  <a:pt x="44244" y="31130"/>
                </a:cubicBezTo>
                <a:cubicBezTo>
                  <a:pt x="46820" y="29820"/>
                  <a:pt x="48715" y="27403"/>
                  <a:pt x="48336" y="24970"/>
                </a:cubicBezTo>
                <a:cubicBezTo>
                  <a:pt x="47876" y="22084"/>
                  <a:pt x="44223" y="19990"/>
                  <a:pt x="40625" y="19990"/>
                </a:cubicBezTo>
                <a:cubicBezTo>
                  <a:pt x="40521" y="19990"/>
                  <a:pt x="40416" y="19991"/>
                  <a:pt x="40312" y="19995"/>
                </a:cubicBezTo>
                <a:cubicBezTo>
                  <a:pt x="42064" y="18968"/>
                  <a:pt x="43581" y="17657"/>
                  <a:pt x="44735" y="16187"/>
                </a:cubicBezTo>
                <a:cubicBezTo>
                  <a:pt x="45461" y="15256"/>
                  <a:pt x="46061" y="14197"/>
                  <a:pt x="45919" y="13108"/>
                </a:cubicBezTo>
                <a:cubicBezTo>
                  <a:pt x="45634" y="11101"/>
                  <a:pt x="42949" y="9901"/>
                  <a:pt x="40485" y="9570"/>
                </a:cubicBezTo>
                <a:cubicBezTo>
                  <a:pt x="39722" y="9467"/>
                  <a:pt x="38949" y="9417"/>
                  <a:pt x="38177" y="9417"/>
                </a:cubicBezTo>
                <a:cubicBezTo>
                  <a:pt x="35846" y="9417"/>
                  <a:pt x="33514" y="9876"/>
                  <a:pt x="31450" y="10754"/>
                </a:cubicBezTo>
                <a:cubicBezTo>
                  <a:pt x="32129" y="9142"/>
                  <a:pt x="32824" y="7484"/>
                  <a:pt x="32888" y="5778"/>
                </a:cubicBezTo>
                <a:cubicBezTo>
                  <a:pt x="32966" y="4073"/>
                  <a:pt x="32319" y="2272"/>
                  <a:pt x="30708" y="1150"/>
                </a:cubicBezTo>
                <a:cubicBezTo>
                  <a:pt x="29527" y="333"/>
                  <a:pt x="28001" y="0"/>
                  <a:pt x="26429" y="0"/>
                </a:cubicBezTo>
                <a:close/>
              </a:path>
            </a:pathLst>
          </a:custGeom>
          <a:solidFill>
            <a:srgbClr val="9CA4DB">
              <a:alpha val="1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0"/>
          <p:cNvSpPr txBox="1"/>
          <p:nvPr>
            <p:ph type="title"/>
          </p:nvPr>
        </p:nvSpPr>
        <p:spPr>
          <a:xfrm>
            <a:off x="4864625" y="1506063"/>
            <a:ext cx="2512500" cy="101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7" name="Google Shape;177;p20"/>
          <p:cNvSpPr txBox="1"/>
          <p:nvPr>
            <p:ph idx="1" type="subTitle"/>
          </p:nvPr>
        </p:nvSpPr>
        <p:spPr>
          <a:xfrm>
            <a:off x="4864745" y="2444038"/>
            <a:ext cx="2512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8" name="Google Shape;178;p20"/>
          <p:cNvGrpSpPr/>
          <p:nvPr/>
        </p:nvGrpSpPr>
        <p:grpSpPr>
          <a:xfrm>
            <a:off x="127575" y="-185815"/>
            <a:ext cx="9009876" cy="5348631"/>
            <a:chOff x="127575" y="-185815"/>
            <a:chExt cx="9009876" cy="5348631"/>
          </a:xfrm>
        </p:grpSpPr>
        <p:grpSp>
          <p:nvGrpSpPr>
            <p:cNvPr id="179" name="Google Shape;179;p20"/>
            <p:cNvGrpSpPr/>
            <p:nvPr/>
          </p:nvGrpSpPr>
          <p:grpSpPr>
            <a:xfrm>
              <a:off x="127575" y="4236728"/>
              <a:ext cx="919323" cy="926088"/>
              <a:chOff x="127575" y="4236728"/>
              <a:chExt cx="919323" cy="926088"/>
            </a:xfrm>
          </p:grpSpPr>
          <p:grpSp>
            <p:nvGrpSpPr>
              <p:cNvPr id="180" name="Google Shape;180;p20"/>
              <p:cNvGrpSpPr/>
              <p:nvPr/>
            </p:nvGrpSpPr>
            <p:grpSpPr>
              <a:xfrm rot="-2020855">
                <a:off x="171339" y="4297168"/>
                <a:ext cx="292545" cy="246390"/>
                <a:chOff x="713214" y="4817409"/>
                <a:chExt cx="240599" cy="202603"/>
              </a:xfrm>
            </p:grpSpPr>
            <p:sp>
              <p:nvSpPr>
                <p:cNvPr id="181" name="Google Shape;181;p20"/>
                <p:cNvSpPr/>
                <p:nvPr/>
              </p:nvSpPr>
              <p:spPr>
                <a:xfrm>
                  <a:off x="713214" y="4817409"/>
                  <a:ext cx="240599" cy="202603"/>
                </a:xfrm>
                <a:custGeom>
                  <a:rect b="b" l="l" r="r" t="t"/>
                  <a:pathLst>
                    <a:path extrusionOk="0" h="21542" w="25582">
                      <a:moveTo>
                        <a:pt x="15208" y="1"/>
                      </a:moveTo>
                      <a:cubicBezTo>
                        <a:pt x="12458" y="1"/>
                        <a:pt x="10277" y="2080"/>
                        <a:pt x="10045" y="4511"/>
                      </a:cubicBezTo>
                      <a:cubicBezTo>
                        <a:pt x="9509" y="4447"/>
                        <a:pt x="8974" y="4377"/>
                        <a:pt x="8572" y="4377"/>
                      </a:cubicBezTo>
                      <a:cubicBezTo>
                        <a:pt x="6295" y="4377"/>
                        <a:pt x="4018" y="5315"/>
                        <a:pt x="2609" y="7056"/>
                      </a:cubicBezTo>
                      <a:cubicBezTo>
                        <a:pt x="0" y="10136"/>
                        <a:pt x="1607" y="15429"/>
                        <a:pt x="5625" y="15563"/>
                      </a:cubicBezTo>
                      <a:cubicBezTo>
                        <a:pt x="5422" y="18108"/>
                        <a:pt x="6895" y="20583"/>
                        <a:pt x="9911" y="21322"/>
                      </a:cubicBezTo>
                      <a:cubicBezTo>
                        <a:pt x="10473" y="21471"/>
                        <a:pt x="11028" y="21541"/>
                        <a:pt x="11567" y="21541"/>
                      </a:cubicBezTo>
                      <a:cubicBezTo>
                        <a:pt x="14171" y="21541"/>
                        <a:pt x="16413" y="19902"/>
                        <a:pt x="17411" y="17572"/>
                      </a:cubicBezTo>
                      <a:cubicBezTo>
                        <a:pt x="18125" y="17839"/>
                        <a:pt x="18871" y="17968"/>
                        <a:pt x="19607" y="17968"/>
                      </a:cubicBezTo>
                      <a:cubicBezTo>
                        <a:pt x="22188" y="17968"/>
                        <a:pt x="24643" y="16382"/>
                        <a:pt x="25110" y="13618"/>
                      </a:cubicBezTo>
                      <a:cubicBezTo>
                        <a:pt x="25581" y="10474"/>
                        <a:pt x="23235" y="8127"/>
                        <a:pt x="20288" y="7725"/>
                      </a:cubicBezTo>
                      <a:cubicBezTo>
                        <a:pt x="21697" y="4715"/>
                        <a:pt x="20422" y="1029"/>
                        <a:pt x="16538" y="161"/>
                      </a:cubicBezTo>
                      <a:cubicBezTo>
                        <a:pt x="16084" y="52"/>
                        <a:pt x="15639" y="1"/>
                        <a:pt x="1520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20"/>
                <p:cNvSpPr/>
                <p:nvPr/>
              </p:nvSpPr>
              <p:spPr>
                <a:xfrm>
                  <a:off x="793824" y="4884956"/>
                  <a:ext cx="79971" cy="71102"/>
                </a:xfrm>
                <a:custGeom>
                  <a:rect b="b" l="l" r="r" t="t"/>
                  <a:pathLst>
                    <a:path extrusionOk="0" h="7560" w="8503">
                      <a:moveTo>
                        <a:pt x="4512" y="1"/>
                      </a:moveTo>
                      <a:cubicBezTo>
                        <a:pt x="4437" y="1"/>
                        <a:pt x="4362" y="3"/>
                        <a:pt x="4287" y="8"/>
                      </a:cubicBezTo>
                      <a:cubicBezTo>
                        <a:pt x="3146" y="8"/>
                        <a:pt x="2144" y="345"/>
                        <a:pt x="1340" y="1079"/>
                      </a:cubicBezTo>
                      <a:cubicBezTo>
                        <a:pt x="537" y="1749"/>
                        <a:pt x="1" y="2820"/>
                        <a:pt x="135" y="3827"/>
                      </a:cubicBezTo>
                      <a:cubicBezTo>
                        <a:pt x="199" y="5167"/>
                        <a:pt x="869" y="6168"/>
                        <a:pt x="2010" y="6908"/>
                      </a:cubicBezTo>
                      <a:cubicBezTo>
                        <a:pt x="2625" y="7333"/>
                        <a:pt x="3446" y="7559"/>
                        <a:pt x="4253" y="7559"/>
                      </a:cubicBezTo>
                      <a:cubicBezTo>
                        <a:pt x="4584" y="7559"/>
                        <a:pt x="4913" y="7521"/>
                        <a:pt x="5224" y="7443"/>
                      </a:cubicBezTo>
                      <a:cubicBezTo>
                        <a:pt x="6296" y="7176"/>
                        <a:pt x="7099" y="6570"/>
                        <a:pt x="7635" y="5702"/>
                      </a:cubicBezTo>
                      <a:cubicBezTo>
                        <a:pt x="7699" y="5568"/>
                        <a:pt x="7769" y="5499"/>
                        <a:pt x="7833" y="5365"/>
                      </a:cubicBezTo>
                      <a:cubicBezTo>
                        <a:pt x="8037" y="5097"/>
                        <a:pt x="8101" y="4899"/>
                        <a:pt x="8171" y="4631"/>
                      </a:cubicBezTo>
                      <a:cubicBezTo>
                        <a:pt x="8503" y="3356"/>
                        <a:pt x="8235" y="2017"/>
                        <a:pt x="7233" y="1015"/>
                      </a:cubicBezTo>
                      <a:cubicBezTo>
                        <a:pt x="6486" y="392"/>
                        <a:pt x="5507" y="1"/>
                        <a:pt x="451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83" name="Google Shape;183;p20"/>
              <p:cNvSpPr/>
              <p:nvPr/>
            </p:nvSpPr>
            <p:spPr>
              <a:xfrm flipH="1">
                <a:off x="379567" y="4524643"/>
                <a:ext cx="667331" cy="638173"/>
              </a:xfrm>
              <a:custGeom>
                <a:rect b="b" l="l" r="r" t="t"/>
                <a:pathLst>
                  <a:path extrusionOk="0" h="4942" w="5168">
                    <a:moveTo>
                      <a:pt x="2116" y="1"/>
                    </a:moveTo>
                    <a:cubicBezTo>
                      <a:pt x="1574" y="1"/>
                      <a:pt x="1693" y="4467"/>
                      <a:pt x="1693" y="4467"/>
                    </a:cubicBezTo>
                    <a:cubicBezTo>
                      <a:pt x="1186" y="3479"/>
                      <a:pt x="313" y="2928"/>
                      <a:pt x="78" y="2928"/>
                    </a:cubicBezTo>
                    <a:cubicBezTo>
                      <a:pt x="20" y="2928"/>
                      <a:pt x="0" y="2962"/>
                      <a:pt x="35" y="3030"/>
                    </a:cubicBezTo>
                    <a:cubicBezTo>
                      <a:pt x="271" y="3520"/>
                      <a:pt x="1456" y="4594"/>
                      <a:pt x="1456" y="4594"/>
                    </a:cubicBezTo>
                    <a:cubicBezTo>
                      <a:pt x="761" y="4625"/>
                      <a:pt x="287" y="4688"/>
                      <a:pt x="287" y="4768"/>
                    </a:cubicBezTo>
                    <a:cubicBezTo>
                      <a:pt x="287" y="4863"/>
                      <a:pt x="1235" y="4941"/>
                      <a:pt x="2388" y="4941"/>
                    </a:cubicBezTo>
                    <a:cubicBezTo>
                      <a:pt x="3541" y="4941"/>
                      <a:pt x="4473" y="4863"/>
                      <a:pt x="4473" y="4768"/>
                    </a:cubicBezTo>
                    <a:cubicBezTo>
                      <a:pt x="4473" y="4673"/>
                      <a:pt x="3889" y="4610"/>
                      <a:pt x="3051" y="4578"/>
                    </a:cubicBezTo>
                    <a:cubicBezTo>
                      <a:pt x="3826" y="4105"/>
                      <a:pt x="5168" y="3188"/>
                      <a:pt x="5041" y="2809"/>
                    </a:cubicBezTo>
                    <a:cubicBezTo>
                      <a:pt x="5022" y="2753"/>
                      <a:pt x="4977" y="2728"/>
                      <a:pt x="4912" y="2728"/>
                    </a:cubicBezTo>
                    <a:cubicBezTo>
                      <a:pt x="4355" y="2728"/>
                      <a:pt x="2341" y="4578"/>
                      <a:pt x="2341" y="4578"/>
                    </a:cubicBezTo>
                    <a:cubicBezTo>
                      <a:pt x="2341" y="4578"/>
                      <a:pt x="3984" y="929"/>
                      <a:pt x="3430" y="535"/>
                    </a:cubicBezTo>
                    <a:cubicBezTo>
                      <a:pt x="3405" y="516"/>
                      <a:pt x="3378" y="507"/>
                      <a:pt x="3351" y="507"/>
                    </a:cubicBezTo>
                    <a:cubicBezTo>
                      <a:pt x="2803" y="507"/>
                      <a:pt x="2057" y="4183"/>
                      <a:pt x="2057" y="4183"/>
                    </a:cubicBezTo>
                    <a:cubicBezTo>
                      <a:pt x="2057" y="4183"/>
                      <a:pt x="2767" y="282"/>
                      <a:pt x="2167" y="13"/>
                    </a:cubicBezTo>
                    <a:cubicBezTo>
                      <a:pt x="2149" y="5"/>
                      <a:pt x="2132" y="1"/>
                      <a:pt x="21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4" name="Google Shape;184;p20"/>
            <p:cNvSpPr/>
            <p:nvPr/>
          </p:nvSpPr>
          <p:spPr>
            <a:xfrm rot="-9356434">
              <a:off x="8284592" y="-52195"/>
              <a:ext cx="773548" cy="553923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type="title"/>
          </p:nvPr>
        </p:nvSpPr>
        <p:spPr>
          <a:xfrm>
            <a:off x="3621750" y="2018425"/>
            <a:ext cx="4803900" cy="71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hasCustomPrompt="1" idx="2" type="title"/>
          </p:nvPr>
        </p:nvSpPr>
        <p:spPr>
          <a:xfrm>
            <a:off x="3766975" y="1299613"/>
            <a:ext cx="1044900" cy="718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3766975" y="2737213"/>
            <a:ext cx="4521900" cy="310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" name="Google Shape;23;p3"/>
          <p:cNvGrpSpPr/>
          <p:nvPr/>
        </p:nvGrpSpPr>
        <p:grpSpPr>
          <a:xfrm>
            <a:off x="7432620" y="4271464"/>
            <a:ext cx="1775627" cy="1062749"/>
            <a:chOff x="7432620" y="4271464"/>
            <a:chExt cx="1775627" cy="1062749"/>
          </a:xfrm>
        </p:grpSpPr>
        <p:sp>
          <p:nvSpPr>
            <p:cNvPr id="24" name="Google Shape;24;p3"/>
            <p:cNvSpPr/>
            <p:nvPr/>
          </p:nvSpPr>
          <p:spPr>
            <a:xfrm rot="-517074">
              <a:off x="7479166" y="4496691"/>
              <a:ext cx="1466629" cy="731771"/>
            </a:xfrm>
            <a:custGeom>
              <a:rect b="b" l="l" r="r" t="t"/>
              <a:pathLst>
                <a:path extrusionOk="0" h="7111" w="14252">
                  <a:moveTo>
                    <a:pt x="4441" y="0"/>
                  </a:moveTo>
                  <a:cubicBezTo>
                    <a:pt x="3743" y="0"/>
                    <a:pt x="2883" y="963"/>
                    <a:pt x="2539" y="3272"/>
                  </a:cubicBezTo>
                  <a:cubicBezTo>
                    <a:pt x="2479" y="2616"/>
                    <a:pt x="2026" y="2183"/>
                    <a:pt x="1556" y="2183"/>
                  </a:cubicBezTo>
                  <a:cubicBezTo>
                    <a:pt x="801" y="2183"/>
                    <a:pt x="0" y="3297"/>
                    <a:pt x="691" y="6399"/>
                  </a:cubicBezTo>
                  <a:lnTo>
                    <a:pt x="11685" y="7111"/>
                  </a:lnTo>
                  <a:cubicBezTo>
                    <a:pt x="11685" y="7111"/>
                    <a:pt x="14252" y="4544"/>
                    <a:pt x="10816" y="4544"/>
                  </a:cubicBezTo>
                  <a:cubicBezTo>
                    <a:pt x="10707" y="4544"/>
                    <a:pt x="10591" y="4547"/>
                    <a:pt x="10469" y="4552"/>
                  </a:cubicBezTo>
                  <a:cubicBezTo>
                    <a:pt x="11712" y="4137"/>
                    <a:pt x="12241" y="1806"/>
                    <a:pt x="10864" y="1806"/>
                  </a:cubicBezTo>
                  <a:cubicBezTo>
                    <a:pt x="10339" y="1806"/>
                    <a:pt x="9538" y="2145"/>
                    <a:pt x="8393" y="3058"/>
                  </a:cubicBezTo>
                  <a:lnTo>
                    <a:pt x="8393" y="3058"/>
                  </a:lnTo>
                  <a:cubicBezTo>
                    <a:pt x="9234" y="2159"/>
                    <a:pt x="8869" y="49"/>
                    <a:pt x="7757" y="49"/>
                  </a:cubicBezTo>
                  <a:cubicBezTo>
                    <a:pt x="7158" y="49"/>
                    <a:pt x="6343" y="661"/>
                    <a:pt x="5383" y="2404"/>
                  </a:cubicBezTo>
                  <a:cubicBezTo>
                    <a:pt x="5648" y="920"/>
                    <a:pt x="5122" y="0"/>
                    <a:pt x="4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8261521" y="4271464"/>
              <a:ext cx="946726" cy="905374"/>
            </a:xfrm>
            <a:custGeom>
              <a:rect b="b" l="l" r="r" t="t"/>
              <a:pathLst>
                <a:path extrusionOk="0" h="4942" w="5168">
                  <a:moveTo>
                    <a:pt x="2116" y="1"/>
                  </a:moveTo>
                  <a:cubicBezTo>
                    <a:pt x="1574" y="1"/>
                    <a:pt x="1693" y="4467"/>
                    <a:pt x="1693" y="4467"/>
                  </a:cubicBezTo>
                  <a:cubicBezTo>
                    <a:pt x="1186" y="3479"/>
                    <a:pt x="313" y="2928"/>
                    <a:pt x="78" y="2928"/>
                  </a:cubicBezTo>
                  <a:cubicBezTo>
                    <a:pt x="20" y="2928"/>
                    <a:pt x="0" y="2962"/>
                    <a:pt x="35" y="3030"/>
                  </a:cubicBezTo>
                  <a:cubicBezTo>
                    <a:pt x="271" y="3520"/>
                    <a:pt x="1456" y="4594"/>
                    <a:pt x="1456" y="4594"/>
                  </a:cubicBezTo>
                  <a:cubicBezTo>
                    <a:pt x="761" y="4625"/>
                    <a:pt x="287" y="4688"/>
                    <a:pt x="287" y="4768"/>
                  </a:cubicBezTo>
                  <a:cubicBezTo>
                    <a:pt x="287" y="4863"/>
                    <a:pt x="1235" y="4941"/>
                    <a:pt x="2388" y="4941"/>
                  </a:cubicBezTo>
                  <a:cubicBezTo>
                    <a:pt x="3541" y="4941"/>
                    <a:pt x="4473" y="4863"/>
                    <a:pt x="4473" y="4768"/>
                  </a:cubicBezTo>
                  <a:cubicBezTo>
                    <a:pt x="4473" y="4673"/>
                    <a:pt x="3889" y="4610"/>
                    <a:pt x="3051" y="4578"/>
                  </a:cubicBezTo>
                  <a:cubicBezTo>
                    <a:pt x="3826" y="4105"/>
                    <a:pt x="5168" y="3188"/>
                    <a:pt x="5041" y="2809"/>
                  </a:cubicBezTo>
                  <a:cubicBezTo>
                    <a:pt x="5022" y="2753"/>
                    <a:pt x="4977" y="2728"/>
                    <a:pt x="4912" y="2728"/>
                  </a:cubicBezTo>
                  <a:cubicBezTo>
                    <a:pt x="4355" y="2728"/>
                    <a:pt x="2341" y="4578"/>
                    <a:pt x="2341" y="4578"/>
                  </a:cubicBezTo>
                  <a:cubicBezTo>
                    <a:pt x="2341" y="4578"/>
                    <a:pt x="3984" y="929"/>
                    <a:pt x="3430" y="535"/>
                  </a:cubicBezTo>
                  <a:cubicBezTo>
                    <a:pt x="3405" y="516"/>
                    <a:pt x="3378" y="507"/>
                    <a:pt x="3351" y="507"/>
                  </a:cubicBezTo>
                  <a:cubicBezTo>
                    <a:pt x="2803" y="507"/>
                    <a:pt x="2057" y="4183"/>
                    <a:pt x="2057" y="4183"/>
                  </a:cubicBezTo>
                  <a:cubicBezTo>
                    <a:pt x="2057" y="4183"/>
                    <a:pt x="2767" y="282"/>
                    <a:pt x="2167" y="13"/>
                  </a:cubicBezTo>
                  <a:cubicBezTo>
                    <a:pt x="2149" y="5"/>
                    <a:pt x="2132" y="1"/>
                    <a:pt x="2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1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1"/>
          <p:cNvSpPr txBox="1"/>
          <p:nvPr>
            <p:ph type="title"/>
          </p:nvPr>
        </p:nvSpPr>
        <p:spPr>
          <a:xfrm>
            <a:off x="1245325" y="1583825"/>
            <a:ext cx="2722200" cy="10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8" name="Google Shape;188;p21"/>
          <p:cNvSpPr txBox="1"/>
          <p:nvPr>
            <p:ph idx="1" type="subTitle"/>
          </p:nvPr>
        </p:nvSpPr>
        <p:spPr>
          <a:xfrm>
            <a:off x="1245325" y="2513850"/>
            <a:ext cx="2722200" cy="10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1"/>
          <p:cNvSpPr/>
          <p:nvPr/>
        </p:nvSpPr>
        <p:spPr>
          <a:xfrm>
            <a:off x="7466750" y="4586503"/>
            <a:ext cx="2269127" cy="709411"/>
          </a:xfrm>
          <a:custGeom>
            <a:rect b="b" l="l" r="r" t="t"/>
            <a:pathLst>
              <a:path extrusionOk="0" h="17345" w="47136">
                <a:moveTo>
                  <a:pt x="37773" y="1"/>
                </a:moveTo>
                <a:cubicBezTo>
                  <a:pt x="34100" y="1"/>
                  <a:pt x="30515" y="3324"/>
                  <a:pt x="25558" y="4361"/>
                </a:cubicBezTo>
                <a:cubicBezTo>
                  <a:pt x="24975" y="4484"/>
                  <a:pt x="24400" y="4539"/>
                  <a:pt x="23833" y="4539"/>
                </a:cubicBezTo>
                <a:cubicBezTo>
                  <a:pt x="18970" y="4539"/>
                  <a:pt x="14658" y="484"/>
                  <a:pt x="10079" y="484"/>
                </a:cubicBezTo>
                <a:cubicBezTo>
                  <a:pt x="9033" y="484"/>
                  <a:pt x="7972" y="696"/>
                  <a:pt x="6888" y="1216"/>
                </a:cubicBezTo>
                <a:cubicBezTo>
                  <a:pt x="1" y="4534"/>
                  <a:pt x="1407" y="13017"/>
                  <a:pt x="3176" y="17345"/>
                </a:cubicBezTo>
                <a:lnTo>
                  <a:pt x="43930" y="17345"/>
                </a:lnTo>
                <a:cubicBezTo>
                  <a:pt x="43930" y="17345"/>
                  <a:pt x="47136" y="5734"/>
                  <a:pt x="41813" y="1532"/>
                </a:cubicBezTo>
                <a:cubicBezTo>
                  <a:pt x="40411" y="426"/>
                  <a:pt x="39086" y="1"/>
                  <a:pt x="37773" y="1"/>
                </a:cubicBezTo>
                <a:close/>
              </a:path>
            </a:pathLst>
          </a:custGeom>
          <a:solidFill>
            <a:srgbClr val="9CA4DB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" name="Google Shape;190;p21"/>
          <p:cNvGrpSpPr/>
          <p:nvPr/>
        </p:nvGrpSpPr>
        <p:grpSpPr>
          <a:xfrm>
            <a:off x="-54025" y="4434107"/>
            <a:ext cx="9064717" cy="853078"/>
            <a:chOff x="-54025" y="4434107"/>
            <a:chExt cx="9064717" cy="853078"/>
          </a:xfrm>
        </p:grpSpPr>
        <p:sp>
          <p:nvSpPr>
            <p:cNvPr id="191" name="Google Shape;191;p21"/>
            <p:cNvSpPr/>
            <p:nvPr/>
          </p:nvSpPr>
          <p:spPr>
            <a:xfrm rot="889811">
              <a:off x="8043401" y="4538529"/>
              <a:ext cx="899817" cy="644232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" name="Google Shape;192;p21"/>
            <p:cNvGrpSpPr/>
            <p:nvPr/>
          </p:nvGrpSpPr>
          <p:grpSpPr>
            <a:xfrm>
              <a:off x="-54025" y="4520875"/>
              <a:ext cx="1299528" cy="679539"/>
              <a:chOff x="-54025" y="4520875"/>
              <a:chExt cx="1299528" cy="679539"/>
            </a:xfrm>
          </p:grpSpPr>
          <p:sp>
            <p:nvSpPr>
              <p:cNvPr id="193" name="Google Shape;193;p21"/>
              <p:cNvSpPr/>
              <p:nvPr/>
            </p:nvSpPr>
            <p:spPr>
              <a:xfrm>
                <a:off x="-54025" y="4520875"/>
                <a:ext cx="1299528" cy="679539"/>
              </a:xfrm>
              <a:custGeom>
                <a:rect b="b" l="l" r="r" t="t"/>
                <a:pathLst>
                  <a:path extrusionOk="0" h="72253" w="120271">
                    <a:moveTo>
                      <a:pt x="81325" y="1"/>
                    </a:moveTo>
                    <a:cubicBezTo>
                      <a:pt x="80134" y="1"/>
                      <a:pt x="78927" y="227"/>
                      <a:pt x="77814" y="587"/>
                    </a:cubicBezTo>
                    <a:cubicBezTo>
                      <a:pt x="72661" y="2194"/>
                      <a:pt x="68241" y="6614"/>
                      <a:pt x="67839" y="11907"/>
                    </a:cubicBezTo>
                    <a:cubicBezTo>
                      <a:pt x="65896" y="8526"/>
                      <a:pt x="63021" y="4616"/>
                      <a:pt x="59262" y="4616"/>
                    </a:cubicBezTo>
                    <a:cubicBezTo>
                      <a:pt x="59000" y="4616"/>
                      <a:pt x="58734" y="4635"/>
                      <a:pt x="58464" y="4675"/>
                    </a:cubicBezTo>
                    <a:cubicBezTo>
                      <a:pt x="54982" y="5141"/>
                      <a:pt x="52973" y="8827"/>
                      <a:pt x="51901" y="12239"/>
                    </a:cubicBezTo>
                    <a:cubicBezTo>
                      <a:pt x="50830" y="15855"/>
                      <a:pt x="50294" y="19605"/>
                      <a:pt x="50225" y="23425"/>
                    </a:cubicBezTo>
                    <a:cubicBezTo>
                      <a:pt x="49575" y="21045"/>
                      <a:pt x="47136" y="19626"/>
                      <a:pt x="44704" y="19626"/>
                    </a:cubicBezTo>
                    <a:cubicBezTo>
                      <a:pt x="44125" y="19626"/>
                      <a:pt x="43546" y="19706"/>
                      <a:pt x="42992" y="19873"/>
                    </a:cubicBezTo>
                    <a:cubicBezTo>
                      <a:pt x="40180" y="20746"/>
                      <a:pt x="38171" y="23559"/>
                      <a:pt x="37705" y="26505"/>
                    </a:cubicBezTo>
                    <a:cubicBezTo>
                      <a:pt x="37437" y="22552"/>
                      <a:pt x="36965" y="18534"/>
                      <a:pt x="35428" y="14853"/>
                    </a:cubicBezTo>
                    <a:cubicBezTo>
                      <a:pt x="33885" y="11168"/>
                      <a:pt x="31072" y="7889"/>
                      <a:pt x="27322" y="6614"/>
                    </a:cubicBezTo>
                    <a:cubicBezTo>
                      <a:pt x="26163" y="6228"/>
                      <a:pt x="24956" y="6048"/>
                      <a:pt x="23745" y="6048"/>
                    </a:cubicBezTo>
                    <a:cubicBezTo>
                      <a:pt x="21178" y="6048"/>
                      <a:pt x="18594" y="6856"/>
                      <a:pt x="16410" y="8221"/>
                    </a:cubicBezTo>
                    <a:cubicBezTo>
                      <a:pt x="7634" y="13712"/>
                      <a:pt x="4688" y="25836"/>
                      <a:pt x="2679" y="35275"/>
                    </a:cubicBezTo>
                    <a:cubicBezTo>
                      <a:pt x="402" y="46392"/>
                      <a:pt x="0" y="57910"/>
                      <a:pt x="1608" y="69160"/>
                    </a:cubicBezTo>
                    <a:cubicBezTo>
                      <a:pt x="1811" y="70231"/>
                      <a:pt x="2079" y="71437"/>
                      <a:pt x="2947" y="71908"/>
                    </a:cubicBezTo>
                    <a:cubicBezTo>
                      <a:pt x="3483" y="72176"/>
                      <a:pt x="4088" y="72240"/>
                      <a:pt x="4688" y="72240"/>
                    </a:cubicBezTo>
                    <a:cubicBezTo>
                      <a:pt x="6895" y="72248"/>
                      <a:pt x="9102" y="72252"/>
                      <a:pt x="11309" y="72252"/>
                    </a:cubicBezTo>
                    <a:cubicBezTo>
                      <a:pt x="46665" y="72252"/>
                      <a:pt x="81962" y="71239"/>
                      <a:pt x="117260" y="69096"/>
                    </a:cubicBezTo>
                    <a:cubicBezTo>
                      <a:pt x="117929" y="69026"/>
                      <a:pt x="118663" y="68962"/>
                      <a:pt x="119065" y="68426"/>
                    </a:cubicBezTo>
                    <a:cubicBezTo>
                      <a:pt x="119269" y="68158"/>
                      <a:pt x="119333" y="67756"/>
                      <a:pt x="119403" y="67354"/>
                    </a:cubicBezTo>
                    <a:cubicBezTo>
                      <a:pt x="120003" y="63337"/>
                      <a:pt x="120270" y="59319"/>
                      <a:pt x="120137" y="55301"/>
                    </a:cubicBezTo>
                    <a:cubicBezTo>
                      <a:pt x="120003" y="51883"/>
                      <a:pt x="119670" y="48336"/>
                      <a:pt x="118197" y="45256"/>
                    </a:cubicBezTo>
                    <a:cubicBezTo>
                      <a:pt x="116724" y="42106"/>
                      <a:pt x="114045" y="39427"/>
                      <a:pt x="110627" y="38693"/>
                    </a:cubicBezTo>
                    <a:cubicBezTo>
                      <a:pt x="110149" y="38598"/>
                      <a:pt x="109659" y="38551"/>
                      <a:pt x="109166" y="38551"/>
                    </a:cubicBezTo>
                    <a:cubicBezTo>
                      <a:pt x="106210" y="38551"/>
                      <a:pt x="103178" y="40224"/>
                      <a:pt x="102259" y="42979"/>
                    </a:cubicBezTo>
                    <a:cubicBezTo>
                      <a:pt x="102929" y="39695"/>
                      <a:pt x="103663" y="36282"/>
                      <a:pt x="102795" y="32998"/>
                    </a:cubicBezTo>
                    <a:cubicBezTo>
                      <a:pt x="101959" y="29859"/>
                      <a:pt x="99222" y="27024"/>
                      <a:pt x="96052" y="27024"/>
                    </a:cubicBezTo>
                    <a:cubicBezTo>
                      <a:pt x="95911" y="27024"/>
                      <a:pt x="95769" y="27030"/>
                      <a:pt x="95627" y="27041"/>
                    </a:cubicBezTo>
                    <a:cubicBezTo>
                      <a:pt x="92644" y="27301"/>
                      <a:pt x="90354" y="30133"/>
                      <a:pt x="89784" y="33109"/>
                    </a:cubicBezTo>
                    <a:lnTo>
                      <a:pt x="89784" y="33109"/>
                    </a:lnTo>
                    <a:cubicBezTo>
                      <a:pt x="91203" y="24761"/>
                      <a:pt x="90987" y="16097"/>
                      <a:pt x="89065" y="7889"/>
                    </a:cubicBezTo>
                    <a:cubicBezTo>
                      <a:pt x="88465" y="5344"/>
                      <a:pt x="87527" y="2666"/>
                      <a:pt x="85448" y="1193"/>
                    </a:cubicBezTo>
                    <a:cubicBezTo>
                      <a:pt x="84231" y="342"/>
                      <a:pt x="82790" y="1"/>
                      <a:pt x="813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4" name="Google Shape;194;p21"/>
              <p:cNvGrpSpPr/>
              <p:nvPr/>
            </p:nvGrpSpPr>
            <p:grpSpPr>
              <a:xfrm>
                <a:off x="547518" y="4808361"/>
                <a:ext cx="243414" cy="204993"/>
                <a:chOff x="713214" y="4817409"/>
                <a:chExt cx="240599" cy="202603"/>
              </a:xfrm>
            </p:grpSpPr>
            <p:sp>
              <p:nvSpPr>
                <p:cNvPr id="195" name="Google Shape;195;p21"/>
                <p:cNvSpPr/>
                <p:nvPr/>
              </p:nvSpPr>
              <p:spPr>
                <a:xfrm>
                  <a:off x="713214" y="4817409"/>
                  <a:ext cx="240599" cy="202603"/>
                </a:xfrm>
                <a:custGeom>
                  <a:rect b="b" l="l" r="r" t="t"/>
                  <a:pathLst>
                    <a:path extrusionOk="0" h="21542" w="25582">
                      <a:moveTo>
                        <a:pt x="15208" y="1"/>
                      </a:moveTo>
                      <a:cubicBezTo>
                        <a:pt x="12458" y="1"/>
                        <a:pt x="10277" y="2080"/>
                        <a:pt x="10045" y="4511"/>
                      </a:cubicBezTo>
                      <a:cubicBezTo>
                        <a:pt x="9509" y="4447"/>
                        <a:pt x="8974" y="4377"/>
                        <a:pt x="8572" y="4377"/>
                      </a:cubicBezTo>
                      <a:cubicBezTo>
                        <a:pt x="6295" y="4377"/>
                        <a:pt x="4018" y="5315"/>
                        <a:pt x="2609" y="7056"/>
                      </a:cubicBezTo>
                      <a:cubicBezTo>
                        <a:pt x="0" y="10136"/>
                        <a:pt x="1607" y="15429"/>
                        <a:pt x="5625" y="15563"/>
                      </a:cubicBezTo>
                      <a:cubicBezTo>
                        <a:pt x="5422" y="18108"/>
                        <a:pt x="6895" y="20583"/>
                        <a:pt x="9911" y="21322"/>
                      </a:cubicBezTo>
                      <a:cubicBezTo>
                        <a:pt x="10473" y="21471"/>
                        <a:pt x="11028" y="21541"/>
                        <a:pt x="11567" y="21541"/>
                      </a:cubicBezTo>
                      <a:cubicBezTo>
                        <a:pt x="14171" y="21541"/>
                        <a:pt x="16413" y="19902"/>
                        <a:pt x="17411" y="17572"/>
                      </a:cubicBezTo>
                      <a:cubicBezTo>
                        <a:pt x="18125" y="17839"/>
                        <a:pt x="18871" y="17968"/>
                        <a:pt x="19607" y="17968"/>
                      </a:cubicBezTo>
                      <a:cubicBezTo>
                        <a:pt x="22188" y="17968"/>
                        <a:pt x="24643" y="16382"/>
                        <a:pt x="25110" y="13618"/>
                      </a:cubicBezTo>
                      <a:cubicBezTo>
                        <a:pt x="25581" y="10474"/>
                        <a:pt x="23235" y="8127"/>
                        <a:pt x="20288" y="7725"/>
                      </a:cubicBezTo>
                      <a:cubicBezTo>
                        <a:pt x="21697" y="4715"/>
                        <a:pt x="20422" y="1029"/>
                        <a:pt x="16538" y="161"/>
                      </a:cubicBezTo>
                      <a:cubicBezTo>
                        <a:pt x="16084" y="52"/>
                        <a:pt x="15639" y="1"/>
                        <a:pt x="152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21"/>
                <p:cNvSpPr/>
                <p:nvPr/>
              </p:nvSpPr>
              <p:spPr>
                <a:xfrm>
                  <a:off x="793824" y="4884956"/>
                  <a:ext cx="79971" cy="71102"/>
                </a:xfrm>
                <a:custGeom>
                  <a:rect b="b" l="l" r="r" t="t"/>
                  <a:pathLst>
                    <a:path extrusionOk="0" h="7560" w="8503">
                      <a:moveTo>
                        <a:pt x="4512" y="1"/>
                      </a:moveTo>
                      <a:cubicBezTo>
                        <a:pt x="4437" y="1"/>
                        <a:pt x="4362" y="3"/>
                        <a:pt x="4287" y="8"/>
                      </a:cubicBezTo>
                      <a:cubicBezTo>
                        <a:pt x="3146" y="8"/>
                        <a:pt x="2144" y="345"/>
                        <a:pt x="1340" y="1079"/>
                      </a:cubicBezTo>
                      <a:cubicBezTo>
                        <a:pt x="537" y="1749"/>
                        <a:pt x="1" y="2820"/>
                        <a:pt x="135" y="3827"/>
                      </a:cubicBezTo>
                      <a:cubicBezTo>
                        <a:pt x="199" y="5167"/>
                        <a:pt x="869" y="6168"/>
                        <a:pt x="2010" y="6908"/>
                      </a:cubicBezTo>
                      <a:cubicBezTo>
                        <a:pt x="2625" y="7333"/>
                        <a:pt x="3446" y="7559"/>
                        <a:pt x="4253" y="7559"/>
                      </a:cubicBezTo>
                      <a:cubicBezTo>
                        <a:pt x="4584" y="7559"/>
                        <a:pt x="4913" y="7521"/>
                        <a:pt x="5224" y="7443"/>
                      </a:cubicBezTo>
                      <a:cubicBezTo>
                        <a:pt x="6296" y="7176"/>
                        <a:pt x="7099" y="6570"/>
                        <a:pt x="7635" y="5702"/>
                      </a:cubicBezTo>
                      <a:cubicBezTo>
                        <a:pt x="7699" y="5568"/>
                        <a:pt x="7769" y="5499"/>
                        <a:pt x="7833" y="5365"/>
                      </a:cubicBezTo>
                      <a:cubicBezTo>
                        <a:pt x="8037" y="5097"/>
                        <a:pt x="8101" y="4899"/>
                        <a:pt x="8171" y="4631"/>
                      </a:cubicBezTo>
                      <a:cubicBezTo>
                        <a:pt x="8503" y="3356"/>
                        <a:pt x="8235" y="2017"/>
                        <a:pt x="7233" y="1015"/>
                      </a:cubicBezTo>
                      <a:cubicBezTo>
                        <a:pt x="6486" y="392"/>
                        <a:pt x="5507" y="1"/>
                        <a:pt x="451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2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0" name="Google Shape;200;p22"/>
          <p:cNvSpPr txBox="1"/>
          <p:nvPr>
            <p:ph idx="1" type="subTitle"/>
          </p:nvPr>
        </p:nvSpPr>
        <p:spPr>
          <a:xfrm>
            <a:off x="5344675" y="2974588"/>
            <a:ext cx="2420700" cy="8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2"/>
          <p:cNvSpPr txBox="1"/>
          <p:nvPr>
            <p:ph idx="2" type="subTitle"/>
          </p:nvPr>
        </p:nvSpPr>
        <p:spPr>
          <a:xfrm>
            <a:off x="1611050" y="2974500"/>
            <a:ext cx="2375700" cy="8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2"/>
          <p:cNvSpPr txBox="1"/>
          <p:nvPr>
            <p:ph idx="3" type="subTitle"/>
          </p:nvPr>
        </p:nvSpPr>
        <p:spPr>
          <a:xfrm>
            <a:off x="1611050" y="2584675"/>
            <a:ext cx="2375700" cy="46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03" name="Google Shape;203;p22"/>
          <p:cNvSpPr txBox="1"/>
          <p:nvPr>
            <p:ph idx="4" type="subTitle"/>
          </p:nvPr>
        </p:nvSpPr>
        <p:spPr>
          <a:xfrm>
            <a:off x="5344675" y="2584675"/>
            <a:ext cx="2420700" cy="46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04" name="Google Shape;204;p22"/>
          <p:cNvSpPr/>
          <p:nvPr/>
        </p:nvSpPr>
        <p:spPr>
          <a:xfrm rot="826661">
            <a:off x="7431352" y="4357798"/>
            <a:ext cx="1760714" cy="983858"/>
          </a:xfrm>
          <a:custGeom>
            <a:rect b="b" l="l" r="r" t="t"/>
            <a:pathLst>
              <a:path extrusionOk="0" h="32326" w="48716">
                <a:moveTo>
                  <a:pt x="26429" y="0"/>
                </a:moveTo>
                <a:cubicBezTo>
                  <a:pt x="25204" y="0"/>
                  <a:pt x="23951" y="202"/>
                  <a:pt x="22810" y="534"/>
                </a:cubicBezTo>
                <a:cubicBezTo>
                  <a:pt x="19524" y="1514"/>
                  <a:pt x="16696" y="3472"/>
                  <a:pt x="15007" y="5952"/>
                </a:cubicBezTo>
                <a:cubicBezTo>
                  <a:pt x="13316" y="8432"/>
                  <a:pt x="12795" y="11402"/>
                  <a:pt x="13537" y="14166"/>
                </a:cubicBezTo>
                <a:cubicBezTo>
                  <a:pt x="12365" y="13237"/>
                  <a:pt x="10896" y="12334"/>
                  <a:pt x="9294" y="12334"/>
                </a:cubicBezTo>
                <a:cubicBezTo>
                  <a:pt x="9125" y="12334"/>
                  <a:pt x="8955" y="12344"/>
                  <a:pt x="8783" y="12365"/>
                </a:cubicBezTo>
                <a:cubicBezTo>
                  <a:pt x="7029" y="12586"/>
                  <a:pt x="5782" y="13898"/>
                  <a:pt x="5182" y="15256"/>
                </a:cubicBezTo>
                <a:cubicBezTo>
                  <a:pt x="3807" y="18289"/>
                  <a:pt x="4866" y="21937"/>
                  <a:pt x="7756" y="24180"/>
                </a:cubicBezTo>
                <a:cubicBezTo>
                  <a:pt x="7259" y="24132"/>
                  <a:pt x="6753" y="24103"/>
                  <a:pt x="6247" y="24103"/>
                </a:cubicBezTo>
                <a:cubicBezTo>
                  <a:pt x="4937" y="24103"/>
                  <a:pt x="3633" y="24296"/>
                  <a:pt x="2528" y="24844"/>
                </a:cubicBezTo>
                <a:cubicBezTo>
                  <a:pt x="995" y="25602"/>
                  <a:pt x="0" y="27198"/>
                  <a:pt x="632" y="28540"/>
                </a:cubicBezTo>
                <a:cubicBezTo>
                  <a:pt x="1279" y="29978"/>
                  <a:pt x="3349" y="30625"/>
                  <a:pt x="5213" y="30894"/>
                </a:cubicBezTo>
                <a:cubicBezTo>
                  <a:pt x="7319" y="31204"/>
                  <a:pt x="12397" y="31924"/>
                  <a:pt x="16379" y="31924"/>
                </a:cubicBezTo>
                <a:cubicBezTo>
                  <a:pt x="18492" y="31924"/>
                  <a:pt x="20295" y="31722"/>
                  <a:pt x="21182" y="31147"/>
                </a:cubicBezTo>
                <a:cubicBezTo>
                  <a:pt x="25934" y="31981"/>
                  <a:pt x="30643" y="32325"/>
                  <a:pt x="34595" y="32325"/>
                </a:cubicBezTo>
                <a:cubicBezTo>
                  <a:pt x="39248" y="32325"/>
                  <a:pt x="42852" y="31848"/>
                  <a:pt x="44244" y="31130"/>
                </a:cubicBezTo>
                <a:cubicBezTo>
                  <a:pt x="46820" y="29820"/>
                  <a:pt x="48715" y="27403"/>
                  <a:pt x="48336" y="24970"/>
                </a:cubicBezTo>
                <a:cubicBezTo>
                  <a:pt x="47876" y="22084"/>
                  <a:pt x="44223" y="19990"/>
                  <a:pt x="40625" y="19990"/>
                </a:cubicBezTo>
                <a:cubicBezTo>
                  <a:pt x="40521" y="19990"/>
                  <a:pt x="40416" y="19991"/>
                  <a:pt x="40312" y="19995"/>
                </a:cubicBezTo>
                <a:cubicBezTo>
                  <a:pt x="42064" y="18968"/>
                  <a:pt x="43581" y="17657"/>
                  <a:pt x="44735" y="16187"/>
                </a:cubicBezTo>
                <a:cubicBezTo>
                  <a:pt x="45461" y="15256"/>
                  <a:pt x="46061" y="14197"/>
                  <a:pt x="45919" y="13108"/>
                </a:cubicBezTo>
                <a:cubicBezTo>
                  <a:pt x="45634" y="11101"/>
                  <a:pt x="42949" y="9901"/>
                  <a:pt x="40485" y="9570"/>
                </a:cubicBezTo>
                <a:cubicBezTo>
                  <a:pt x="39722" y="9467"/>
                  <a:pt x="38949" y="9417"/>
                  <a:pt x="38177" y="9417"/>
                </a:cubicBezTo>
                <a:cubicBezTo>
                  <a:pt x="35846" y="9417"/>
                  <a:pt x="33514" y="9876"/>
                  <a:pt x="31450" y="10754"/>
                </a:cubicBezTo>
                <a:cubicBezTo>
                  <a:pt x="32129" y="9142"/>
                  <a:pt x="32824" y="7484"/>
                  <a:pt x="32888" y="5778"/>
                </a:cubicBezTo>
                <a:cubicBezTo>
                  <a:pt x="32966" y="4073"/>
                  <a:pt x="32319" y="2272"/>
                  <a:pt x="30708" y="1150"/>
                </a:cubicBezTo>
                <a:cubicBezTo>
                  <a:pt x="29527" y="333"/>
                  <a:pt x="28001" y="0"/>
                  <a:pt x="26429" y="0"/>
                </a:cubicBezTo>
                <a:close/>
              </a:path>
            </a:pathLst>
          </a:custGeom>
          <a:solidFill>
            <a:srgbClr val="9CA4DB">
              <a:alpha val="1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22"/>
          <p:cNvGrpSpPr/>
          <p:nvPr/>
        </p:nvGrpSpPr>
        <p:grpSpPr>
          <a:xfrm>
            <a:off x="180251" y="4472674"/>
            <a:ext cx="7707474" cy="691079"/>
            <a:chOff x="180251" y="4472674"/>
            <a:chExt cx="7707474" cy="691079"/>
          </a:xfrm>
        </p:grpSpPr>
        <p:sp>
          <p:nvSpPr>
            <p:cNvPr id="206" name="Google Shape;206;p22"/>
            <p:cNvSpPr/>
            <p:nvPr/>
          </p:nvSpPr>
          <p:spPr>
            <a:xfrm flipH="1">
              <a:off x="7100522" y="4591049"/>
              <a:ext cx="787203" cy="572704"/>
            </a:xfrm>
            <a:custGeom>
              <a:rect b="b" l="l" r="r" t="t"/>
              <a:pathLst>
                <a:path extrusionOk="0" h="4942" w="5168">
                  <a:moveTo>
                    <a:pt x="2116" y="1"/>
                  </a:moveTo>
                  <a:cubicBezTo>
                    <a:pt x="1574" y="1"/>
                    <a:pt x="1693" y="4467"/>
                    <a:pt x="1693" y="4467"/>
                  </a:cubicBezTo>
                  <a:cubicBezTo>
                    <a:pt x="1186" y="3479"/>
                    <a:pt x="313" y="2928"/>
                    <a:pt x="78" y="2928"/>
                  </a:cubicBezTo>
                  <a:cubicBezTo>
                    <a:pt x="20" y="2928"/>
                    <a:pt x="0" y="2962"/>
                    <a:pt x="35" y="3030"/>
                  </a:cubicBezTo>
                  <a:cubicBezTo>
                    <a:pt x="271" y="3520"/>
                    <a:pt x="1456" y="4594"/>
                    <a:pt x="1456" y="4594"/>
                  </a:cubicBezTo>
                  <a:cubicBezTo>
                    <a:pt x="761" y="4625"/>
                    <a:pt x="287" y="4688"/>
                    <a:pt x="287" y="4768"/>
                  </a:cubicBezTo>
                  <a:cubicBezTo>
                    <a:pt x="287" y="4863"/>
                    <a:pt x="1235" y="4941"/>
                    <a:pt x="2388" y="4941"/>
                  </a:cubicBezTo>
                  <a:cubicBezTo>
                    <a:pt x="3541" y="4941"/>
                    <a:pt x="4473" y="4863"/>
                    <a:pt x="4473" y="4768"/>
                  </a:cubicBezTo>
                  <a:cubicBezTo>
                    <a:pt x="4473" y="4673"/>
                    <a:pt x="3889" y="4610"/>
                    <a:pt x="3051" y="4578"/>
                  </a:cubicBezTo>
                  <a:cubicBezTo>
                    <a:pt x="3826" y="4105"/>
                    <a:pt x="5168" y="3188"/>
                    <a:pt x="5041" y="2809"/>
                  </a:cubicBezTo>
                  <a:cubicBezTo>
                    <a:pt x="5022" y="2753"/>
                    <a:pt x="4977" y="2728"/>
                    <a:pt x="4912" y="2728"/>
                  </a:cubicBezTo>
                  <a:cubicBezTo>
                    <a:pt x="4355" y="2728"/>
                    <a:pt x="2341" y="4578"/>
                    <a:pt x="2341" y="4578"/>
                  </a:cubicBezTo>
                  <a:cubicBezTo>
                    <a:pt x="2341" y="4578"/>
                    <a:pt x="3984" y="929"/>
                    <a:pt x="3430" y="535"/>
                  </a:cubicBezTo>
                  <a:cubicBezTo>
                    <a:pt x="3405" y="516"/>
                    <a:pt x="3378" y="507"/>
                    <a:pt x="3351" y="507"/>
                  </a:cubicBezTo>
                  <a:cubicBezTo>
                    <a:pt x="2803" y="507"/>
                    <a:pt x="2057" y="4183"/>
                    <a:pt x="2057" y="4183"/>
                  </a:cubicBezTo>
                  <a:cubicBezTo>
                    <a:pt x="2057" y="4183"/>
                    <a:pt x="2767" y="282"/>
                    <a:pt x="2167" y="13"/>
                  </a:cubicBezTo>
                  <a:cubicBezTo>
                    <a:pt x="2149" y="5"/>
                    <a:pt x="2132" y="1"/>
                    <a:pt x="2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7" name="Google Shape;207;p22"/>
            <p:cNvGrpSpPr/>
            <p:nvPr/>
          </p:nvGrpSpPr>
          <p:grpSpPr>
            <a:xfrm>
              <a:off x="180251" y="4472674"/>
              <a:ext cx="944874" cy="665304"/>
              <a:chOff x="180251" y="4472674"/>
              <a:chExt cx="944874" cy="665304"/>
            </a:xfrm>
          </p:grpSpPr>
          <p:sp>
            <p:nvSpPr>
              <p:cNvPr id="208" name="Google Shape;208;p22"/>
              <p:cNvSpPr/>
              <p:nvPr/>
            </p:nvSpPr>
            <p:spPr>
              <a:xfrm>
                <a:off x="180251" y="4472674"/>
                <a:ext cx="944874" cy="665304"/>
              </a:xfrm>
              <a:custGeom>
                <a:rect b="b" l="l" r="r" t="t"/>
                <a:pathLst>
                  <a:path extrusionOk="0" h="5751" w="8168">
                    <a:moveTo>
                      <a:pt x="5072" y="1"/>
                    </a:moveTo>
                    <a:cubicBezTo>
                      <a:pt x="3271" y="807"/>
                      <a:pt x="2970" y="3777"/>
                      <a:pt x="2970" y="3777"/>
                    </a:cubicBezTo>
                    <a:cubicBezTo>
                      <a:pt x="2970" y="3777"/>
                      <a:pt x="3034" y="1644"/>
                      <a:pt x="2197" y="885"/>
                    </a:cubicBezTo>
                    <a:cubicBezTo>
                      <a:pt x="1" y="2766"/>
                      <a:pt x="1359" y="5750"/>
                      <a:pt x="1359" y="5750"/>
                    </a:cubicBezTo>
                    <a:lnTo>
                      <a:pt x="7330" y="5750"/>
                    </a:lnTo>
                    <a:cubicBezTo>
                      <a:pt x="7330" y="5750"/>
                      <a:pt x="8168" y="3318"/>
                      <a:pt x="7804" y="1012"/>
                    </a:cubicBezTo>
                    <a:lnTo>
                      <a:pt x="7804" y="1012"/>
                    </a:lnTo>
                    <a:cubicBezTo>
                      <a:pt x="6525" y="1233"/>
                      <a:pt x="5308" y="3777"/>
                      <a:pt x="5308" y="3777"/>
                    </a:cubicBezTo>
                    <a:cubicBezTo>
                      <a:pt x="5308" y="3777"/>
                      <a:pt x="6083" y="1391"/>
                      <a:pt x="50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09" name="Google Shape;209;p22"/>
              <p:cNvGrpSpPr/>
              <p:nvPr/>
            </p:nvGrpSpPr>
            <p:grpSpPr>
              <a:xfrm>
                <a:off x="653514" y="4812734"/>
                <a:ext cx="240599" cy="202603"/>
                <a:chOff x="713214" y="4817409"/>
                <a:chExt cx="240599" cy="202603"/>
              </a:xfrm>
            </p:grpSpPr>
            <p:sp>
              <p:nvSpPr>
                <p:cNvPr id="210" name="Google Shape;210;p22"/>
                <p:cNvSpPr/>
                <p:nvPr/>
              </p:nvSpPr>
              <p:spPr>
                <a:xfrm>
                  <a:off x="713214" y="4817409"/>
                  <a:ext cx="240599" cy="202603"/>
                </a:xfrm>
                <a:custGeom>
                  <a:rect b="b" l="l" r="r" t="t"/>
                  <a:pathLst>
                    <a:path extrusionOk="0" h="21542" w="25582">
                      <a:moveTo>
                        <a:pt x="15208" y="1"/>
                      </a:moveTo>
                      <a:cubicBezTo>
                        <a:pt x="12458" y="1"/>
                        <a:pt x="10277" y="2080"/>
                        <a:pt x="10045" y="4511"/>
                      </a:cubicBezTo>
                      <a:cubicBezTo>
                        <a:pt x="9509" y="4447"/>
                        <a:pt x="8974" y="4377"/>
                        <a:pt x="8572" y="4377"/>
                      </a:cubicBezTo>
                      <a:cubicBezTo>
                        <a:pt x="6295" y="4377"/>
                        <a:pt x="4018" y="5315"/>
                        <a:pt x="2609" y="7056"/>
                      </a:cubicBezTo>
                      <a:cubicBezTo>
                        <a:pt x="0" y="10136"/>
                        <a:pt x="1607" y="15429"/>
                        <a:pt x="5625" y="15563"/>
                      </a:cubicBezTo>
                      <a:cubicBezTo>
                        <a:pt x="5422" y="18108"/>
                        <a:pt x="6895" y="20583"/>
                        <a:pt x="9911" y="21322"/>
                      </a:cubicBezTo>
                      <a:cubicBezTo>
                        <a:pt x="10473" y="21471"/>
                        <a:pt x="11028" y="21541"/>
                        <a:pt x="11567" y="21541"/>
                      </a:cubicBezTo>
                      <a:cubicBezTo>
                        <a:pt x="14171" y="21541"/>
                        <a:pt x="16413" y="19902"/>
                        <a:pt x="17411" y="17572"/>
                      </a:cubicBezTo>
                      <a:cubicBezTo>
                        <a:pt x="18125" y="17839"/>
                        <a:pt x="18871" y="17968"/>
                        <a:pt x="19607" y="17968"/>
                      </a:cubicBezTo>
                      <a:cubicBezTo>
                        <a:pt x="22188" y="17968"/>
                        <a:pt x="24643" y="16382"/>
                        <a:pt x="25110" y="13618"/>
                      </a:cubicBezTo>
                      <a:cubicBezTo>
                        <a:pt x="25581" y="10474"/>
                        <a:pt x="23235" y="8127"/>
                        <a:pt x="20288" y="7725"/>
                      </a:cubicBezTo>
                      <a:cubicBezTo>
                        <a:pt x="21697" y="4715"/>
                        <a:pt x="20422" y="1029"/>
                        <a:pt x="16538" y="161"/>
                      </a:cubicBezTo>
                      <a:cubicBezTo>
                        <a:pt x="16084" y="52"/>
                        <a:pt x="15639" y="1"/>
                        <a:pt x="1520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22"/>
                <p:cNvSpPr/>
                <p:nvPr/>
              </p:nvSpPr>
              <p:spPr>
                <a:xfrm>
                  <a:off x="793824" y="4884956"/>
                  <a:ext cx="79971" cy="71102"/>
                </a:xfrm>
                <a:custGeom>
                  <a:rect b="b" l="l" r="r" t="t"/>
                  <a:pathLst>
                    <a:path extrusionOk="0" h="7560" w="8503">
                      <a:moveTo>
                        <a:pt x="4512" y="1"/>
                      </a:moveTo>
                      <a:cubicBezTo>
                        <a:pt x="4437" y="1"/>
                        <a:pt x="4362" y="3"/>
                        <a:pt x="4287" y="8"/>
                      </a:cubicBezTo>
                      <a:cubicBezTo>
                        <a:pt x="3146" y="8"/>
                        <a:pt x="2144" y="345"/>
                        <a:pt x="1340" y="1079"/>
                      </a:cubicBezTo>
                      <a:cubicBezTo>
                        <a:pt x="537" y="1749"/>
                        <a:pt x="1" y="2820"/>
                        <a:pt x="135" y="3827"/>
                      </a:cubicBezTo>
                      <a:cubicBezTo>
                        <a:pt x="199" y="5167"/>
                        <a:pt x="869" y="6168"/>
                        <a:pt x="2010" y="6908"/>
                      </a:cubicBezTo>
                      <a:cubicBezTo>
                        <a:pt x="2625" y="7333"/>
                        <a:pt x="3446" y="7559"/>
                        <a:pt x="4253" y="7559"/>
                      </a:cubicBezTo>
                      <a:cubicBezTo>
                        <a:pt x="4584" y="7559"/>
                        <a:pt x="4913" y="7521"/>
                        <a:pt x="5224" y="7443"/>
                      </a:cubicBezTo>
                      <a:cubicBezTo>
                        <a:pt x="6296" y="7176"/>
                        <a:pt x="7099" y="6570"/>
                        <a:pt x="7635" y="5702"/>
                      </a:cubicBezTo>
                      <a:cubicBezTo>
                        <a:pt x="7699" y="5568"/>
                        <a:pt x="7769" y="5499"/>
                        <a:pt x="7833" y="5365"/>
                      </a:cubicBezTo>
                      <a:cubicBezTo>
                        <a:pt x="8037" y="5097"/>
                        <a:pt x="8101" y="4899"/>
                        <a:pt x="8171" y="4631"/>
                      </a:cubicBezTo>
                      <a:cubicBezTo>
                        <a:pt x="8503" y="3356"/>
                        <a:pt x="8235" y="2017"/>
                        <a:pt x="7233" y="1015"/>
                      </a:cubicBezTo>
                      <a:cubicBezTo>
                        <a:pt x="6486" y="392"/>
                        <a:pt x="5507" y="1"/>
                        <a:pt x="45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3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5" name="Google Shape;215;p23"/>
          <p:cNvSpPr txBox="1"/>
          <p:nvPr>
            <p:ph idx="1" type="subTitle"/>
          </p:nvPr>
        </p:nvSpPr>
        <p:spPr>
          <a:xfrm>
            <a:off x="4672749" y="1537725"/>
            <a:ext cx="3088800" cy="27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3"/>
          <p:cNvSpPr txBox="1"/>
          <p:nvPr>
            <p:ph idx="2" type="subTitle"/>
          </p:nvPr>
        </p:nvSpPr>
        <p:spPr>
          <a:xfrm>
            <a:off x="1230050" y="1537725"/>
            <a:ext cx="3088800" cy="27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3"/>
          <p:cNvSpPr/>
          <p:nvPr/>
        </p:nvSpPr>
        <p:spPr>
          <a:xfrm flipH="1" rot="4677983">
            <a:off x="-434991" y="4004430"/>
            <a:ext cx="1482611" cy="1038993"/>
          </a:xfrm>
          <a:custGeom>
            <a:rect b="b" l="l" r="r" t="t"/>
            <a:pathLst>
              <a:path extrusionOk="0" h="32326" w="48716">
                <a:moveTo>
                  <a:pt x="26429" y="0"/>
                </a:moveTo>
                <a:cubicBezTo>
                  <a:pt x="25204" y="0"/>
                  <a:pt x="23951" y="202"/>
                  <a:pt x="22810" y="534"/>
                </a:cubicBezTo>
                <a:cubicBezTo>
                  <a:pt x="19524" y="1514"/>
                  <a:pt x="16696" y="3472"/>
                  <a:pt x="15007" y="5952"/>
                </a:cubicBezTo>
                <a:cubicBezTo>
                  <a:pt x="13316" y="8432"/>
                  <a:pt x="12795" y="11402"/>
                  <a:pt x="13537" y="14166"/>
                </a:cubicBezTo>
                <a:cubicBezTo>
                  <a:pt x="12365" y="13237"/>
                  <a:pt x="10896" y="12334"/>
                  <a:pt x="9294" y="12334"/>
                </a:cubicBezTo>
                <a:cubicBezTo>
                  <a:pt x="9125" y="12334"/>
                  <a:pt x="8955" y="12344"/>
                  <a:pt x="8783" y="12365"/>
                </a:cubicBezTo>
                <a:cubicBezTo>
                  <a:pt x="7029" y="12586"/>
                  <a:pt x="5782" y="13898"/>
                  <a:pt x="5182" y="15256"/>
                </a:cubicBezTo>
                <a:cubicBezTo>
                  <a:pt x="3807" y="18289"/>
                  <a:pt x="4866" y="21937"/>
                  <a:pt x="7756" y="24180"/>
                </a:cubicBezTo>
                <a:cubicBezTo>
                  <a:pt x="7259" y="24132"/>
                  <a:pt x="6753" y="24103"/>
                  <a:pt x="6247" y="24103"/>
                </a:cubicBezTo>
                <a:cubicBezTo>
                  <a:pt x="4937" y="24103"/>
                  <a:pt x="3633" y="24296"/>
                  <a:pt x="2528" y="24844"/>
                </a:cubicBezTo>
                <a:cubicBezTo>
                  <a:pt x="995" y="25602"/>
                  <a:pt x="0" y="27198"/>
                  <a:pt x="632" y="28540"/>
                </a:cubicBezTo>
                <a:cubicBezTo>
                  <a:pt x="1279" y="29978"/>
                  <a:pt x="3349" y="30625"/>
                  <a:pt x="5213" y="30894"/>
                </a:cubicBezTo>
                <a:cubicBezTo>
                  <a:pt x="7319" y="31204"/>
                  <a:pt x="12397" y="31924"/>
                  <a:pt x="16379" y="31924"/>
                </a:cubicBezTo>
                <a:cubicBezTo>
                  <a:pt x="18492" y="31924"/>
                  <a:pt x="20295" y="31722"/>
                  <a:pt x="21182" y="31147"/>
                </a:cubicBezTo>
                <a:cubicBezTo>
                  <a:pt x="25934" y="31981"/>
                  <a:pt x="30643" y="32325"/>
                  <a:pt x="34595" y="32325"/>
                </a:cubicBezTo>
                <a:cubicBezTo>
                  <a:pt x="39248" y="32325"/>
                  <a:pt x="42852" y="31848"/>
                  <a:pt x="44244" y="31130"/>
                </a:cubicBezTo>
                <a:cubicBezTo>
                  <a:pt x="46820" y="29820"/>
                  <a:pt x="48715" y="27403"/>
                  <a:pt x="48336" y="24970"/>
                </a:cubicBezTo>
                <a:cubicBezTo>
                  <a:pt x="47876" y="22084"/>
                  <a:pt x="44223" y="19990"/>
                  <a:pt x="40625" y="19990"/>
                </a:cubicBezTo>
                <a:cubicBezTo>
                  <a:pt x="40521" y="19990"/>
                  <a:pt x="40416" y="19991"/>
                  <a:pt x="40312" y="19995"/>
                </a:cubicBezTo>
                <a:cubicBezTo>
                  <a:pt x="42064" y="18968"/>
                  <a:pt x="43581" y="17657"/>
                  <a:pt x="44735" y="16187"/>
                </a:cubicBezTo>
                <a:cubicBezTo>
                  <a:pt x="45461" y="15256"/>
                  <a:pt x="46061" y="14197"/>
                  <a:pt x="45919" y="13108"/>
                </a:cubicBezTo>
                <a:cubicBezTo>
                  <a:pt x="45634" y="11101"/>
                  <a:pt x="42949" y="9901"/>
                  <a:pt x="40485" y="9570"/>
                </a:cubicBezTo>
                <a:cubicBezTo>
                  <a:pt x="39722" y="9467"/>
                  <a:pt x="38949" y="9417"/>
                  <a:pt x="38177" y="9417"/>
                </a:cubicBezTo>
                <a:cubicBezTo>
                  <a:pt x="35846" y="9417"/>
                  <a:pt x="33514" y="9876"/>
                  <a:pt x="31450" y="10754"/>
                </a:cubicBezTo>
                <a:cubicBezTo>
                  <a:pt x="32129" y="9142"/>
                  <a:pt x="32824" y="7484"/>
                  <a:pt x="32888" y="5778"/>
                </a:cubicBezTo>
                <a:cubicBezTo>
                  <a:pt x="32966" y="4073"/>
                  <a:pt x="32319" y="2272"/>
                  <a:pt x="30708" y="1150"/>
                </a:cubicBezTo>
                <a:cubicBezTo>
                  <a:pt x="29527" y="333"/>
                  <a:pt x="28001" y="0"/>
                  <a:pt x="26429" y="0"/>
                </a:cubicBezTo>
                <a:close/>
              </a:path>
            </a:pathLst>
          </a:custGeom>
          <a:solidFill>
            <a:srgbClr val="9CA4DB">
              <a:alpha val="1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" name="Google Shape;218;p23"/>
          <p:cNvGrpSpPr/>
          <p:nvPr/>
        </p:nvGrpSpPr>
        <p:grpSpPr>
          <a:xfrm>
            <a:off x="93626" y="-1"/>
            <a:ext cx="8912799" cy="5208803"/>
            <a:chOff x="93626" y="-1"/>
            <a:chExt cx="8912799" cy="5208803"/>
          </a:xfrm>
        </p:grpSpPr>
        <p:sp>
          <p:nvSpPr>
            <p:cNvPr id="219" name="Google Shape;219;p23"/>
            <p:cNvSpPr/>
            <p:nvPr/>
          </p:nvSpPr>
          <p:spPr>
            <a:xfrm rot="10800000">
              <a:off x="8231118" y="-1"/>
              <a:ext cx="775307" cy="471826"/>
            </a:xfrm>
            <a:custGeom>
              <a:rect b="b" l="l" r="r" t="t"/>
              <a:pathLst>
                <a:path extrusionOk="0" h="5751" w="8168">
                  <a:moveTo>
                    <a:pt x="5072" y="1"/>
                  </a:moveTo>
                  <a:cubicBezTo>
                    <a:pt x="3271" y="807"/>
                    <a:pt x="2970" y="3777"/>
                    <a:pt x="2970" y="3777"/>
                  </a:cubicBezTo>
                  <a:cubicBezTo>
                    <a:pt x="2970" y="3777"/>
                    <a:pt x="3034" y="1644"/>
                    <a:pt x="2197" y="885"/>
                  </a:cubicBezTo>
                  <a:cubicBezTo>
                    <a:pt x="1" y="2766"/>
                    <a:pt x="1359" y="5750"/>
                    <a:pt x="1359" y="5750"/>
                  </a:cubicBezTo>
                  <a:lnTo>
                    <a:pt x="7330" y="5750"/>
                  </a:lnTo>
                  <a:cubicBezTo>
                    <a:pt x="7330" y="5750"/>
                    <a:pt x="8168" y="3318"/>
                    <a:pt x="7804" y="1012"/>
                  </a:cubicBezTo>
                  <a:lnTo>
                    <a:pt x="7804" y="1012"/>
                  </a:lnTo>
                  <a:cubicBezTo>
                    <a:pt x="6525" y="1233"/>
                    <a:pt x="5308" y="3777"/>
                    <a:pt x="5308" y="3777"/>
                  </a:cubicBezTo>
                  <a:cubicBezTo>
                    <a:pt x="5308" y="3777"/>
                    <a:pt x="6083" y="1391"/>
                    <a:pt x="50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 rot="-217123">
              <a:off x="110419" y="4605324"/>
              <a:ext cx="1138618" cy="568111"/>
            </a:xfrm>
            <a:custGeom>
              <a:rect b="b" l="l" r="r" t="t"/>
              <a:pathLst>
                <a:path extrusionOk="0" h="7111" w="14252">
                  <a:moveTo>
                    <a:pt x="4441" y="0"/>
                  </a:moveTo>
                  <a:cubicBezTo>
                    <a:pt x="3743" y="0"/>
                    <a:pt x="2883" y="963"/>
                    <a:pt x="2539" y="3272"/>
                  </a:cubicBezTo>
                  <a:cubicBezTo>
                    <a:pt x="2479" y="2616"/>
                    <a:pt x="2026" y="2183"/>
                    <a:pt x="1556" y="2183"/>
                  </a:cubicBezTo>
                  <a:cubicBezTo>
                    <a:pt x="801" y="2183"/>
                    <a:pt x="0" y="3297"/>
                    <a:pt x="691" y="6399"/>
                  </a:cubicBezTo>
                  <a:lnTo>
                    <a:pt x="11685" y="7111"/>
                  </a:lnTo>
                  <a:cubicBezTo>
                    <a:pt x="11685" y="7111"/>
                    <a:pt x="14252" y="4544"/>
                    <a:pt x="10816" y="4544"/>
                  </a:cubicBezTo>
                  <a:cubicBezTo>
                    <a:pt x="10707" y="4544"/>
                    <a:pt x="10591" y="4547"/>
                    <a:pt x="10469" y="4552"/>
                  </a:cubicBezTo>
                  <a:cubicBezTo>
                    <a:pt x="11712" y="4137"/>
                    <a:pt x="12241" y="1806"/>
                    <a:pt x="10864" y="1806"/>
                  </a:cubicBezTo>
                  <a:cubicBezTo>
                    <a:pt x="10339" y="1806"/>
                    <a:pt x="9538" y="2145"/>
                    <a:pt x="8393" y="3058"/>
                  </a:cubicBezTo>
                  <a:lnTo>
                    <a:pt x="8393" y="3058"/>
                  </a:lnTo>
                  <a:cubicBezTo>
                    <a:pt x="9234" y="2159"/>
                    <a:pt x="8869" y="49"/>
                    <a:pt x="7757" y="49"/>
                  </a:cubicBezTo>
                  <a:cubicBezTo>
                    <a:pt x="7158" y="49"/>
                    <a:pt x="6343" y="661"/>
                    <a:pt x="5383" y="2404"/>
                  </a:cubicBezTo>
                  <a:cubicBezTo>
                    <a:pt x="5648" y="920"/>
                    <a:pt x="5122" y="0"/>
                    <a:pt x="4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4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4" name="Google Shape;224;p24"/>
          <p:cNvSpPr txBox="1"/>
          <p:nvPr>
            <p:ph idx="1" type="subTitle"/>
          </p:nvPr>
        </p:nvSpPr>
        <p:spPr>
          <a:xfrm>
            <a:off x="4758425" y="1653350"/>
            <a:ext cx="3255300" cy="20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" name="Google Shape;225;p24"/>
          <p:cNvSpPr txBox="1"/>
          <p:nvPr>
            <p:ph idx="2" type="subTitle"/>
          </p:nvPr>
        </p:nvSpPr>
        <p:spPr>
          <a:xfrm>
            <a:off x="1130300" y="1653350"/>
            <a:ext cx="3255300" cy="20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6" name="Google Shape;226;p24"/>
          <p:cNvGrpSpPr/>
          <p:nvPr/>
        </p:nvGrpSpPr>
        <p:grpSpPr>
          <a:xfrm>
            <a:off x="216851" y="4105950"/>
            <a:ext cx="8927152" cy="1289943"/>
            <a:chOff x="216851" y="4105950"/>
            <a:chExt cx="8927152" cy="1289943"/>
          </a:xfrm>
        </p:grpSpPr>
        <p:sp>
          <p:nvSpPr>
            <p:cNvPr id="227" name="Google Shape;227;p24"/>
            <p:cNvSpPr/>
            <p:nvPr/>
          </p:nvSpPr>
          <p:spPr>
            <a:xfrm flipH="1">
              <a:off x="8473900" y="4671676"/>
              <a:ext cx="670103" cy="471826"/>
            </a:xfrm>
            <a:custGeom>
              <a:rect b="b" l="l" r="r" t="t"/>
              <a:pathLst>
                <a:path extrusionOk="0" h="5751" w="8168">
                  <a:moveTo>
                    <a:pt x="5072" y="1"/>
                  </a:moveTo>
                  <a:cubicBezTo>
                    <a:pt x="3271" y="807"/>
                    <a:pt x="2970" y="3777"/>
                    <a:pt x="2970" y="3777"/>
                  </a:cubicBezTo>
                  <a:cubicBezTo>
                    <a:pt x="2970" y="3777"/>
                    <a:pt x="3034" y="1644"/>
                    <a:pt x="2197" y="885"/>
                  </a:cubicBezTo>
                  <a:cubicBezTo>
                    <a:pt x="1" y="2766"/>
                    <a:pt x="1359" y="5750"/>
                    <a:pt x="1359" y="5750"/>
                  </a:cubicBezTo>
                  <a:lnTo>
                    <a:pt x="7330" y="5750"/>
                  </a:lnTo>
                  <a:cubicBezTo>
                    <a:pt x="7330" y="5750"/>
                    <a:pt x="8168" y="3318"/>
                    <a:pt x="7804" y="1012"/>
                  </a:cubicBezTo>
                  <a:lnTo>
                    <a:pt x="7804" y="1012"/>
                  </a:lnTo>
                  <a:cubicBezTo>
                    <a:pt x="6525" y="1233"/>
                    <a:pt x="5308" y="3777"/>
                    <a:pt x="5308" y="3777"/>
                  </a:cubicBezTo>
                  <a:cubicBezTo>
                    <a:pt x="5308" y="3777"/>
                    <a:pt x="6083" y="1391"/>
                    <a:pt x="5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8" name="Google Shape;228;p24"/>
            <p:cNvGrpSpPr/>
            <p:nvPr/>
          </p:nvGrpSpPr>
          <p:grpSpPr>
            <a:xfrm>
              <a:off x="216851" y="4105950"/>
              <a:ext cx="1917925" cy="1289943"/>
              <a:chOff x="530433" y="4257500"/>
              <a:chExt cx="1692636" cy="1138419"/>
            </a:xfrm>
          </p:grpSpPr>
          <p:sp>
            <p:nvSpPr>
              <p:cNvPr id="229" name="Google Shape;229;p24"/>
              <p:cNvSpPr/>
              <p:nvPr/>
            </p:nvSpPr>
            <p:spPr>
              <a:xfrm rot="663585">
                <a:off x="610045" y="4357054"/>
                <a:ext cx="1128875" cy="939309"/>
              </a:xfrm>
              <a:custGeom>
                <a:rect b="b" l="l" r="r" t="t"/>
                <a:pathLst>
                  <a:path extrusionOk="0" h="66923" w="80429">
                    <a:moveTo>
                      <a:pt x="53069" y="1"/>
                    </a:moveTo>
                    <a:cubicBezTo>
                      <a:pt x="49412" y="1"/>
                      <a:pt x="45863" y="3199"/>
                      <a:pt x="43597" y="6350"/>
                    </a:cubicBezTo>
                    <a:cubicBezTo>
                      <a:pt x="38642" y="13314"/>
                      <a:pt x="35358" y="21419"/>
                      <a:pt x="34153" y="29857"/>
                    </a:cubicBezTo>
                    <a:cubicBezTo>
                      <a:pt x="33751" y="25100"/>
                      <a:pt x="33215" y="19946"/>
                      <a:pt x="30269" y="16196"/>
                    </a:cubicBezTo>
                    <a:cubicBezTo>
                      <a:pt x="28456" y="13896"/>
                      <a:pt x="25428" y="12447"/>
                      <a:pt x="22603" y="12447"/>
                    </a:cubicBezTo>
                    <a:cubicBezTo>
                      <a:pt x="20736" y="12447"/>
                      <a:pt x="18958" y="13080"/>
                      <a:pt x="17679" y="14519"/>
                    </a:cubicBezTo>
                    <a:cubicBezTo>
                      <a:pt x="16340" y="16062"/>
                      <a:pt x="15804" y="18135"/>
                      <a:pt x="15472" y="20214"/>
                    </a:cubicBezTo>
                    <a:cubicBezTo>
                      <a:pt x="14802" y="24902"/>
                      <a:pt x="14867" y="29723"/>
                      <a:pt x="15804" y="34341"/>
                    </a:cubicBezTo>
                    <a:cubicBezTo>
                      <a:pt x="14443" y="33004"/>
                      <a:pt x="12646" y="32408"/>
                      <a:pt x="10787" y="32408"/>
                    </a:cubicBezTo>
                    <a:cubicBezTo>
                      <a:pt x="7802" y="32408"/>
                      <a:pt x="4655" y="33944"/>
                      <a:pt x="2882" y="36420"/>
                    </a:cubicBezTo>
                    <a:cubicBezTo>
                      <a:pt x="0" y="40438"/>
                      <a:pt x="0" y="45859"/>
                      <a:pt x="1072" y="50681"/>
                    </a:cubicBezTo>
                    <a:cubicBezTo>
                      <a:pt x="2615" y="57511"/>
                      <a:pt x="3215" y="64143"/>
                      <a:pt x="10447" y="65815"/>
                    </a:cubicBezTo>
                    <a:cubicBezTo>
                      <a:pt x="13915" y="66640"/>
                      <a:pt x="17564" y="66922"/>
                      <a:pt x="21246" y="66922"/>
                    </a:cubicBezTo>
                    <a:cubicBezTo>
                      <a:pt x="26237" y="66922"/>
                      <a:pt x="31289" y="66404"/>
                      <a:pt x="36028" y="66018"/>
                    </a:cubicBezTo>
                    <a:cubicBezTo>
                      <a:pt x="50830" y="64743"/>
                      <a:pt x="65626" y="63206"/>
                      <a:pt x="80429" y="61331"/>
                    </a:cubicBezTo>
                    <a:cubicBezTo>
                      <a:pt x="79823" y="52358"/>
                      <a:pt x="79153" y="43384"/>
                      <a:pt x="78484" y="34411"/>
                    </a:cubicBezTo>
                    <a:cubicBezTo>
                      <a:pt x="78152" y="30125"/>
                      <a:pt x="77482" y="25303"/>
                      <a:pt x="73930" y="22893"/>
                    </a:cubicBezTo>
                    <a:cubicBezTo>
                      <a:pt x="72871" y="22180"/>
                      <a:pt x="71655" y="21861"/>
                      <a:pt x="70424" y="21861"/>
                    </a:cubicBezTo>
                    <a:cubicBezTo>
                      <a:pt x="66694" y="21861"/>
                      <a:pt x="62817" y="24793"/>
                      <a:pt x="62682" y="28598"/>
                    </a:cubicBezTo>
                    <a:lnTo>
                      <a:pt x="62682" y="28598"/>
                    </a:lnTo>
                    <a:cubicBezTo>
                      <a:pt x="62881" y="22117"/>
                      <a:pt x="62344" y="15573"/>
                      <a:pt x="60939" y="9162"/>
                    </a:cubicBezTo>
                    <a:cubicBezTo>
                      <a:pt x="60135" y="5680"/>
                      <a:pt x="58732" y="1732"/>
                      <a:pt x="55383" y="457"/>
                    </a:cubicBezTo>
                    <a:cubicBezTo>
                      <a:pt x="54614" y="142"/>
                      <a:pt x="53839" y="1"/>
                      <a:pt x="530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4"/>
              <p:cNvSpPr/>
              <p:nvPr/>
            </p:nvSpPr>
            <p:spPr>
              <a:xfrm>
                <a:off x="1444721" y="4640073"/>
                <a:ext cx="778347" cy="557246"/>
              </a:xfrm>
              <a:custGeom>
                <a:rect b="b" l="l" r="r" t="t"/>
                <a:pathLst>
                  <a:path extrusionOk="0" h="45030" w="62884">
                    <a:moveTo>
                      <a:pt x="26824" y="1"/>
                    </a:moveTo>
                    <a:cubicBezTo>
                      <a:pt x="25892" y="1"/>
                      <a:pt x="25048" y="1248"/>
                      <a:pt x="24713" y="2306"/>
                    </a:cubicBezTo>
                    <a:cubicBezTo>
                      <a:pt x="21767" y="12351"/>
                      <a:pt x="23776" y="23135"/>
                      <a:pt x="25785" y="33378"/>
                    </a:cubicBezTo>
                    <a:cubicBezTo>
                      <a:pt x="21429" y="26279"/>
                      <a:pt x="17079" y="19181"/>
                      <a:pt x="11588" y="12886"/>
                    </a:cubicBezTo>
                    <a:cubicBezTo>
                      <a:pt x="11102" y="12349"/>
                      <a:pt x="10402" y="11770"/>
                      <a:pt x="9696" y="11770"/>
                    </a:cubicBezTo>
                    <a:cubicBezTo>
                      <a:pt x="9523" y="11770"/>
                      <a:pt x="9349" y="11805"/>
                      <a:pt x="9177" y="11885"/>
                    </a:cubicBezTo>
                    <a:cubicBezTo>
                      <a:pt x="8572" y="12286"/>
                      <a:pt x="8438" y="13090"/>
                      <a:pt x="8508" y="13824"/>
                    </a:cubicBezTo>
                    <a:cubicBezTo>
                      <a:pt x="8572" y="22797"/>
                      <a:pt x="14936" y="30297"/>
                      <a:pt x="20894" y="36994"/>
                    </a:cubicBezTo>
                    <a:cubicBezTo>
                      <a:pt x="16608" y="34717"/>
                      <a:pt x="12322" y="32440"/>
                      <a:pt x="7972" y="30163"/>
                    </a:cubicBezTo>
                    <a:cubicBezTo>
                      <a:pt x="6365" y="29360"/>
                      <a:pt x="4624" y="28422"/>
                      <a:pt x="2749" y="28422"/>
                    </a:cubicBezTo>
                    <a:cubicBezTo>
                      <a:pt x="1607" y="28422"/>
                      <a:pt x="204" y="28958"/>
                      <a:pt x="70" y="30163"/>
                    </a:cubicBezTo>
                    <a:cubicBezTo>
                      <a:pt x="0" y="30699"/>
                      <a:pt x="268" y="31305"/>
                      <a:pt x="536" y="31771"/>
                    </a:cubicBezTo>
                    <a:cubicBezTo>
                      <a:pt x="4356" y="38805"/>
                      <a:pt x="11117" y="42753"/>
                      <a:pt x="18885" y="44296"/>
                    </a:cubicBezTo>
                    <a:cubicBezTo>
                      <a:pt x="19758" y="44494"/>
                      <a:pt x="20695" y="44628"/>
                      <a:pt x="21563" y="44762"/>
                    </a:cubicBezTo>
                    <a:cubicBezTo>
                      <a:pt x="22972" y="44896"/>
                      <a:pt x="24445" y="45030"/>
                      <a:pt x="25919" y="45030"/>
                    </a:cubicBezTo>
                    <a:lnTo>
                      <a:pt x="27526" y="45030"/>
                    </a:lnTo>
                    <a:cubicBezTo>
                      <a:pt x="27928" y="45030"/>
                      <a:pt x="28394" y="45030"/>
                      <a:pt x="28865" y="44966"/>
                    </a:cubicBezTo>
                    <a:cubicBezTo>
                      <a:pt x="29401" y="44966"/>
                      <a:pt x="29937" y="44896"/>
                      <a:pt x="30537" y="44896"/>
                    </a:cubicBezTo>
                    <a:cubicBezTo>
                      <a:pt x="31812" y="44762"/>
                      <a:pt x="33017" y="44628"/>
                      <a:pt x="34287" y="44360"/>
                    </a:cubicBezTo>
                    <a:cubicBezTo>
                      <a:pt x="34892" y="44296"/>
                      <a:pt x="35492" y="44162"/>
                      <a:pt x="36097" y="44028"/>
                    </a:cubicBezTo>
                    <a:cubicBezTo>
                      <a:pt x="37303" y="43824"/>
                      <a:pt x="38438" y="43492"/>
                      <a:pt x="39580" y="43155"/>
                    </a:cubicBezTo>
                    <a:cubicBezTo>
                      <a:pt x="40383" y="42957"/>
                      <a:pt x="41251" y="42689"/>
                      <a:pt x="42055" y="42421"/>
                    </a:cubicBezTo>
                    <a:cubicBezTo>
                      <a:pt x="50224" y="39539"/>
                      <a:pt x="57392" y="34519"/>
                      <a:pt x="61142" y="27956"/>
                    </a:cubicBezTo>
                    <a:cubicBezTo>
                      <a:pt x="62144" y="26279"/>
                      <a:pt x="62884" y="24340"/>
                      <a:pt x="62616" y="22395"/>
                    </a:cubicBezTo>
                    <a:cubicBezTo>
                      <a:pt x="62616" y="21994"/>
                      <a:pt x="62482" y="21592"/>
                      <a:pt x="62214" y="21260"/>
                    </a:cubicBezTo>
                    <a:cubicBezTo>
                      <a:pt x="61889" y="20900"/>
                      <a:pt x="61450" y="20772"/>
                      <a:pt x="60978" y="20772"/>
                    </a:cubicBezTo>
                    <a:cubicBezTo>
                      <a:pt x="60570" y="20772"/>
                      <a:pt x="60138" y="20868"/>
                      <a:pt x="59734" y="20992"/>
                    </a:cubicBezTo>
                    <a:cubicBezTo>
                      <a:pt x="53508" y="22599"/>
                      <a:pt x="47883" y="26413"/>
                      <a:pt x="43999" y="31503"/>
                    </a:cubicBezTo>
                    <a:cubicBezTo>
                      <a:pt x="46946" y="25208"/>
                      <a:pt x="49019" y="18511"/>
                      <a:pt x="50224" y="11681"/>
                    </a:cubicBezTo>
                    <a:cubicBezTo>
                      <a:pt x="50428" y="10411"/>
                      <a:pt x="50626" y="9136"/>
                      <a:pt x="50224" y="7867"/>
                    </a:cubicBezTo>
                    <a:cubicBezTo>
                      <a:pt x="49892" y="6661"/>
                      <a:pt x="48821" y="5590"/>
                      <a:pt x="47482" y="5590"/>
                    </a:cubicBezTo>
                    <a:cubicBezTo>
                      <a:pt x="46608" y="5590"/>
                      <a:pt x="45805" y="6126"/>
                      <a:pt x="45135" y="6726"/>
                    </a:cubicBezTo>
                    <a:cubicBezTo>
                      <a:pt x="41722" y="9538"/>
                      <a:pt x="39778" y="13824"/>
                      <a:pt x="38374" y="18045"/>
                    </a:cubicBezTo>
                    <a:cubicBezTo>
                      <a:pt x="36965" y="22262"/>
                      <a:pt x="36097" y="26681"/>
                      <a:pt x="34222" y="30769"/>
                    </a:cubicBezTo>
                    <a:cubicBezTo>
                      <a:pt x="33215" y="20788"/>
                      <a:pt x="31142" y="11011"/>
                      <a:pt x="28126" y="1502"/>
                    </a:cubicBezTo>
                    <a:cubicBezTo>
                      <a:pt x="27992" y="967"/>
                      <a:pt x="27794" y="431"/>
                      <a:pt x="27392" y="163"/>
                    </a:cubicBezTo>
                    <a:cubicBezTo>
                      <a:pt x="27201" y="51"/>
                      <a:pt x="27011" y="1"/>
                      <a:pt x="268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1" name="Google Shape;231;p24"/>
              <p:cNvGrpSpPr/>
              <p:nvPr/>
            </p:nvGrpSpPr>
            <p:grpSpPr>
              <a:xfrm>
                <a:off x="713214" y="4817409"/>
                <a:ext cx="240599" cy="202603"/>
                <a:chOff x="713214" y="4817409"/>
                <a:chExt cx="240599" cy="202603"/>
              </a:xfrm>
            </p:grpSpPr>
            <p:sp>
              <p:nvSpPr>
                <p:cNvPr id="232" name="Google Shape;232;p24"/>
                <p:cNvSpPr/>
                <p:nvPr/>
              </p:nvSpPr>
              <p:spPr>
                <a:xfrm>
                  <a:off x="713214" y="4817409"/>
                  <a:ext cx="240599" cy="202603"/>
                </a:xfrm>
                <a:custGeom>
                  <a:rect b="b" l="l" r="r" t="t"/>
                  <a:pathLst>
                    <a:path extrusionOk="0" h="21542" w="25582">
                      <a:moveTo>
                        <a:pt x="15208" y="1"/>
                      </a:moveTo>
                      <a:cubicBezTo>
                        <a:pt x="12458" y="1"/>
                        <a:pt x="10277" y="2080"/>
                        <a:pt x="10045" y="4511"/>
                      </a:cubicBezTo>
                      <a:cubicBezTo>
                        <a:pt x="9509" y="4447"/>
                        <a:pt x="8974" y="4377"/>
                        <a:pt x="8572" y="4377"/>
                      </a:cubicBezTo>
                      <a:cubicBezTo>
                        <a:pt x="6295" y="4377"/>
                        <a:pt x="4018" y="5315"/>
                        <a:pt x="2609" y="7056"/>
                      </a:cubicBezTo>
                      <a:cubicBezTo>
                        <a:pt x="0" y="10136"/>
                        <a:pt x="1607" y="15429"/>
                        <a:pt x="5625" y="15563"/>
                      </a:cubicBezTo>
                      <a:cubicBezTo>
                        <a:pt x="5422" y="18108"/>
                        <a:pt x="6895" y="20583"/>
                        <a:pt x="9911" y="21322"/>
                      </a:cubicBezTo>
                      <a:cubicBezTo>
                        <a:pt x="10473" y="21471"/>
                        <a:pt x="11028" y="21541"/>
                        <a:pt x="11567" y="21541"/>
                      </a:cubicBezTo>
                      <a:cubicBezTo>
                        <a:pt x="14171" y="21541"/>
                        <a:pt x="16413" y="19902"/>
                        <a:pt x="17411" y="17572"/>
                      </a:cubicBezTo>
                      <a:cubicBezTo>
                        <a:pt x="18125" y="17839"/>
                        <a:pt x="18871" y="17968"/>
                        <a:pt x="19607" y="17968"/>
                      </a:cubicBezTo>
                      <a:cubicBezTo>
                        <a:pt x="22188" y="17968"/>
                        <a:pt x="24643" y="16382"/>
                        <a:pt x="25110" y="13618"/>
                      </a:cubicBezTo>
                      <a:cubicBezTo>
                        <a:pt x="25581" y="10474"/>
                        <a:pt x="23235" y="8127"/>
                        <a:pt x="20288" y="7725"/>
                      </a:cubicBezTo>
                      <a:cubicBezTo>
                        <a:pt x="21697" y="4715"/>
                        <a:pt x="20422" y="1029"/>
                        <a:pt x="16538" y="161"/>
                      </a:cubicBezTo>
                      <a:cubicBezTo>
                        <a:pt x="16084" y="52"/>
                        <a:pt x="15639" y="1"/>
                        <a:pt x="152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24"/>
                <p:cNvSpPr/>
                <p:nvPr/>
              </p:nvSpPr>
              <p:spPr>
                <a:xfrm>
                  <a:off x="793824" y="4884956"/>
                  <a:ext cx="79971" cy="71102"/>
                </a:xfrm>
                <a:custGeom>
                  <a:rect b="b" l="l" r="r" t="t"/>
                  <a:pathLst>
                    <a:path extrusionOk="0" h="7560" w="8503">
                      <a:moveTo>
                        <a:pt x="4512" y="1"/>
                      </a:moveTo>
                      <a:cubicBezTo>
                        <a:pt x="4437" y="1"/>
                        <a:pt x="4362" y="3"/>
                        <a:pt x="4287" y="8"/>
                      </a:cubicBezTo>
                      <a:cubicBezTo>
                        <a:pt x="3146" y="8"/>
                        <a:pt x="2144" y="345"/>
                        <a:pt x="1340" y="1079"/>
                      </a:cubicBezTo>
                      <a:cubicBezTo>
                        <a:pt x="537" y="1749"/>
                        <a:pt x="1" y="2820"/>
                        <a:pt x="135" y="3827"/>
                      </a:cubicBezTo>
                      <a:cubicBezTo>
                        <a:pt x="199" y="5167"/>
                        <a:pt x="869" y="6168"/>
                        <a:pt x="2010" y="6908"/>
                      </a:cubicBezTo>
                      <a:cubicBezTo>
                        <a:pt x="2625" y="7333"/>
                        <a:pt x="3446" y="7559"/>
                        <a:pt x="4253" y="7559"/>
                      </a:cubicBezTo>
                      <a:cubicBezTo>
                        <a:pt x="4584" y="7559"/>
                        <a:pt x="4913" y="7521"/>
                        <a:pt x="5224" y="7443"/>
                      </a:cubicBezTo>
                      <a:cubicBezTo>
                        <a:pt x="6296" y="7176"/>
                        <a:pt x="7099" y="6570"/>
                        <a:pt x="7635" y="5702"/>
                      </a:cubicBezTo>
                      <a:cubicBezTo>
                        <a:pt x="7699" y="5568"/>
                        <a:pt x="7769" y="5499"/>
                        <a:pt x="7833" y="5365"/>
                      </a:cubicBezTo>
                      <a:cubicBezTo>
                        <a:pt x="8037" y="5097"/>
                        <a:pt x="8101" y="4899"/>
                        <a:pt x="8171" y="4631"/>
                      </a:cubicBezTo>
                      <a:cubicBezTo>
                        <a:pt x="8503" y="3356"/>
                        <a:pt x="8235" y="2017"/>
                        <a:pt x="7233" y="1015"/>
                      </a:cubicBezTo>
                      <a:cubicBezTo>
                        <a:pt x="6486" y="392"/>
                        <a:pt x="5507" y="1"/>
                        <a:pt x="45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34" name="Google Shape;234;p24"/>
          <p:cNvSpPr/>
          <p:nvPr/>
        </p:nvSpPr>
        <p:spPr>
          <a:xfrm rot="-10214572">
            <a:off x="7799869" y="-163506"/>
            <a:ext cx="1482560" cy="983834"/>
          </a:xfrm>
          <a:custGeom>
            <a:rect b="b" l="l" r="r" t="t"/>
            <a:pathLst>
              <a:path extrusionOk="0" h="32326" w="48716">
                <a:moveTo>
                  <a:pt x="26429" y="0"/>
                </a:moveTo>
                <a:cubicBezTo>
                  <a:pt x="25204" y="0"/>
                  <a:pt x="23951" y="202"/>
                  <a:pt x="22810" y="534"/>
                </a:cubicBezTo>
                <a:cubicBezTo>
                  <a:pt x="19524" y="1514"/>
                  <a:pt x="16696" y="3472"/>
                  <a:pt x="15007" y="5952"/>
                </a:cubicBezTo>
                <a:cubicBezTo>
                  <a:pt x="13316" y="8432"/>
                  <a:pt x="12795" y="11402"/>
                  <a:pt x="13537" y="14166"/>
                </a:cubicBezTo>
                <a:cubicBezTo>
                  <a:pt x="12365" y="13237"/>
                  <a:pt x="10896" y="12334"/>
                  <a:pt x="9294" y="12334"/>
                </a:cubicBezTo>
                <a:cubicBezTo>
                  <a:pt x="9125" y="12334"/>
                  <a:pt x="8955" y="12344"/>
                  <a:pt x="8783" y="12365"/>
                </a:cubicBezTo>
                <a:cubicBezTo>
                  <a:pt x="7029" y="12586"/>
                  <a:pt x="5782" y="13898"/>
                  <a:pt x="5182" y="15256"/>
                </a:cubicBezTo>
                <a:cubicBezTo>
                  <a:pt x="3807" y="18289"/>
                  <a:pt x="4866" y="21937"/>
                  <a:pt x="7756" y="24180"/>
                </a:cubicBezTo>
                <a:cubicBezTo>
                  <a:pt x="7259" y="24132"/>
                  <a:pt x="6753" y="24103"/>
                  <a:pt x="6247" y="24103"/>
                </a:cubicBezTo>
                <a:cubicBezTo>
                  <a:pt x="4937" y="24103"/>
                  <a:pt x="3633" y="24296"/>
                  <a:pt x="2528" y="24844"/>
                </a:cubicBezTo>
                <a:cubicBezTo>
                  <a:pt x="995" y="25602"/>
                  <a:pt x="0" y="27198"/>
                  <a:pt x="632" y="28540"/>
                </a:cubicBezTo>
                <a:cubicBezTo>
                  <a:pt x="1279" y="29978"/>
                  <a:pt x="3349" y="30625"/>
                  <a:pt x="5213" y="30894"/>
                </a:cubicBezTo>
                <a:cubicBezTo>
                  <a:pt x="7319" y="31204"/>
                  <a:pt x="12397" y="31924"/>
                  <a:pt x="16379" y="31924"/>
                </a:cubicBezTo>
                <a:cubicBezTo>
                  <a:pt x="18492" y="31924"/>
                  <a:pt x="20295" y="31722"/>
                  <a:pt x="21182" y="31147"/>
                </a:cubicBezTo>
                <a:cubicBezTo>
                  <a:pt x="25934" y="31981"/>
                  <a:pt x="30643" y="32325"/>
                  <a:pt x="34595" y="32325"/>
                </a:cubicBezTo>
                <a:cubicBezTo>
                  <a:pt x="39248" y="32325"/>
                  <a:pt x="42852" y="31848"/>
                  <a:pt x="44244" y="31130"/>
                </a:cubicBezTo>
                <a:cubicBezTo>
                  <a:pt x="46820" y="29820"/>
                  <a:pt x="48715" y="27403"/>
                  <a:pt x="48336" y="24970"/>
                </a:cubicBezTo>
                <a:cubicBezTo>
                  <a:pt x="47876" y="22084"/>
                  <a:pt x="44223" y="19990"/>
                  <a:pt x="40625" y="19990"/>
                </a:cubicBezTo>
                <a:cubicBezTo>
                  <a:pt x="40521" y="19990"/>
                  <a:pt x="40416" y="19991"/>
                  <a:pt x="40312" y="19995"/>
                </a:cubicBezTo>
                <a:cubicBezTo>
                  <a:pt x="42064" y="18968"/>
                  <a:pt x="43581" y="17657"/>
                  <a:pt x="44735" y="16187"/>
                </a:cubicBezTo>
                <a:cubicBezTo>
                  <a:pt x="45461" y="15256"/>
                  <a:pt x="46061" y="14197"/>
                  <a:pt x="45919" y="13108"/>
                </a:cubicBezTo>
                <a:cubicBezTo>
                  <a:pt x="45634" y="11101"/>
                  <a:pt x="42949" y="9901"/>
                  <a:pt x="40485" y="9570"/>
                </a:cubicBezTo>
                <a:cubicBezTo>
                  <a:pt x="39722" y="9467"/>
                  <a:pt x="38949" y="9417"/>
                  <a:pt x="38177" y="9417"/>
                </a:cubicBezTo>
                <a:cubicBezTo>
                  <a:pt x="35846" y="9417"/>
                  <a:pt x="33514" y="9876"/>
                  <a:pt x="31450" y="10754"/>
                </a:cubicBezTo>
                <a:cubicBezTo>
                  <a:pt x="32129" y="9142"/>
                  <a:pt x="32824" y="7484"/>
                  <a:pt x="32888" y="5778"/>
                </a:cubicBezTo>
                <a:cubicBezTo>
                  <a:pt x="32966" y="4073"/>
                  <a:pt x="32319" y="2272"/>
                  <a:pt x="30708" y="1150"/>
                </a:cubicBezTo>
                <a:cubicBezTo>
                  <a:pt x="29527" y="333"/>
                  <a:pt x="28001" y="0"/>
                  <a:pt x="26429" y="0"/>
                </a:cubicBezTo>
                <a:close/>
              </a:path>
            </a:pathLst>
          </a:custGeom>
          <a:solidFill>
            <a:srgbClr val="9CA4DB">
              <a:alpha val="1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5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5"/>
          <p:cNvSpPr/>
          <p:nvPr/>
        </p:nvSpPr>
        <p:spPr>
          <a:xfrm rot="-583772">
            <a:off x="3620525" y="4440577"/>
            <a:ext cx="1851312" cy="867271"/>
          </a:xfrm>
          <a:custGeom>
            <a:rect b="b" l="l" r="r" t="t"/>
            <a:pathLst>
              <a:path extrusionOk="0" h="7111" w="14252">
                <a:moveTo>
                  <a:pt x="4441" y="0"/>
                </a:moveTo>
                <a:cubicBezTo>
                  <a:pt x="3743" y="0"/>
                  <a:pt x="2883" y="963"/>
                  <a:pt x="2539" y="3272"/>
                </a:cubicBezTo>
                <a:cubicBezTo>
                  <a:pt x="2479" y="2616"/>
                  <a:pt x="2026" y="2183"/>
                  <a:pt x="1556" y="2183"/>
                </a:cubicBezTo>
                <a:cubicBezTo>
                  <a:pt x="801" y="2183"/>
                  <a:pt x="0" y="3297"/>
                  <a:pt x="691" y="6399"/>
                </a:cubicBezTo>
                <a:lnTo>
                  <a:pt x="11685" y="7111"/>
                </a:lnTo>
                <a:cubicBezTo>
                  <a:pt x="11685" y="7111"/>
                  <a:pt x="14252" y="4544"/>
                  <a:pt x="10816" y="4544"/>
                </a:cubicBezTo>
                <a:cubicBezTo>
                  <a:pt x="10707" y="4544"/>
                  <a:pt x="10591" y="4547"/>
                  <a:pt x="10469" y="4552"/>
                </a:cubicBezTo>
                <a:cubicBezTo>
                  <a:pt x="11712" y="4137"/>
                  <a:pt x="12241" y="1806"/>
                  <a:pt x="10864" y="1806"/>
                </a:cubicBezTo>
                <a:cubicBezTo>
                  <a:pt x="10339" y="1806"/>
                  <a:pt x="9538" y="2145"/>
                  <a:pt x="8393" y="3058"/>
                </a:cubicBezTo>
                <a:lnTo>
                  <a:pt x="8393" y="3058"/>
                </a:lnTo>
                <a:cubicBezTo>
                  <a:pt x="9234" y="2159"/>
                  <a:pt x="8869" y="49"/>
                  <a:pt x="7757" y="49"/>
                </a:cubicBezTo>
                <a:cubicBezTo>
                  <a:pt x="7158" y="49"/>
                  <a:pt x="6343" y="661"/>
                  <a:pt x="5383" y="2404"/>
                </a:cubicBezTo>
                <a:cubicBezTo>
                  <a:pt x="5648" y="920"/>
                  <a:pt x="5122" y="0"/>
                  <a:pt x="4441" y="0"/>
                </a:cubicBezTo>
                <a:close/>
              </a:path>
            </a:pathLst>
          </a:custGeom>
          <a:solidFill>
            <a:srgbClr val="9CA4DB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9" name="Google Shape;239;p25"/>
          <p:cNvSpPr txBox="1"/>
          <p:nvPr>
            <p:ph idx="1" type="subTitle"/>
          </p:nvPr>
        </p:nvSpPr>
        <p:spPr>
          <a:xfrm>
            <a:off x="937626" y="342097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25"/>
          <p:cNvSpPr txBox="1"/>
          <p:nvPr>
            <p:ph idx="2" type="subTitle"/>
          </p:nvPr>
        </p:nvSpPr>
        <p:spPr>
          <a:xfrm>
            <a:off x="3484347" y="2729403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5"/>
          <p:cNvSpPr txBox="1"/>
          <p:nvPr>
            <p:ph idx="3" type="subTitle"/>
          </p:nvPr>
        </p:nvSpPr>
        <p:spPr>
          <a:xfrm>
            <a:off x="6031074" y="342097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25"/>
          <p:cNvSpPr txBox="1"/>
          <p:nvPr>
            <p:ph idx="4" type="subTitle"/>
          </p:nvPr>
        </p:nvSpPr>
        <p:spPr>
          <a:xfrm>
            <a:off x="937625" y="3036400"/>
            <a:ext cx="2175300" cy="4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43" name="Google Shape;243;p25"/>
          <p:cNvSpPr txBox="1"/>
          <p:nvPr>
            <p:ph idx="5" type="subTitle"/>
          </p:nvPr>
        </p:nvSpPr>
        <p:spPr>
          <a:xfrm>
            <a:off x="3484350" y="2344825"/>
            <a:ext cx="2175300" cy="4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44" name="Google Shape;244;p25"/>
          <p:cNvSpPr txBox="1"/>
          <p:nvPr>
            <p:ph idx="6" type="subTitle"/>
          </p:nvPr>
        </p:nvSpPr>
        <p:spPr>
          <a:xfrm>
            <a:off x="6031075" y="3036400"/>
            <a:ext cx="2175300" cy="4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grpSp>
        <p:nvGrpSpPr>
          <p:cNvPr id="245" name="Google Shape;245;p25"/>
          <p:cNvGrpSpPr/>
          <p:nvPr/>
        </p:nvGrpSpPr>
        <p:grpSpPr>
          <a:xfrm>
            <a:off x="3880090" y="-155443"/>
            <a:ext cx="5260043" cy="5214933"/>
            <a:chOff x="3880090" y="-155443"/>
            <a:chExt cx="5260043" cy="5214933"/>
          </a:xfrm>
        </p:grpSpPr>
        <p:sp>
          <p:nvSpPr>
            <p:cNvPr id="246" name="Google Shape;246;p25"/>
            <p:cNvSpPr/>
            <p:nvPr/>
          </p:nvSpPr>
          <p:spPr>
            <a:xfrm rot="-9323936">
              <a:off x="8286555" y="-19595"/>
              <a:ext cx="773403" cy="553819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7" name="Google Shape;247;p25"/>
            <p:cNvGrpSpPr/>
            <p:nvPr/>
          </p:nvGrpSpPr>
          <p:grpSpPr>
            <a:xfrm rot="-583790">
              <a:off x="3905399" y="4638184"/>
              <a:ext cx="733381" cy="361937"/>
              <a:chOff x="-82382" y="4530064"/>
              <a:chExt cx="733393" cy="361943"/>
            </a:xfrm>
          </p:grpSpPr>
          <p:grpSp>
            <p:nvGrpSpPr>
              <p:cNvPr id="248" name="Google Shape;248;p25"/>
              <p:cNvGrpSpPr/>
              <p:nvPr/>
            </p:nvGrpSpPr>
            <p:grpSpPr>
              <a:xfrm>
                <a:off x="-82382" y="4689404"/>
                <a:ext cx="240599" cy="202603"/>
                <a:chOff x="544868" y="4711179"/>
                <a:chExt cx="240599" cy="202603"/>
              </a:xfrm>
            </p:grpSpPr>
            <p:sp>
              <p:nvSpPr>
                <p:cNvPr id="249" name="Google Shape;249;p25"/>
                <p:cNvSpPr/>
                <p:nvPr/>
              </p:nvSpPr>
              <p:spPr>
                <a:xfrm>
                  <a:off x="544868" y="4711179"/>
                  <a:ext cx="240599" cy="202603"/>
                </a:xfrm>
                <a:custGeom>
                  <a:rect b="b" l="l" r="r" t="t"/>
                  <a:pathLst>
                    <a:path extrusionOk="0" h="21542" w="25582">
                      <a:moveTo>
                        <a:pt x="15208" y="1"/>
                      </a:moveTo>
                      <a:cubicBezTo>
                        <a:pt x="12458" y="1"/>
                        <a:pt x="10277" y="2080"/>
                        <a:pt x="10045" y="4511"/>
                      </a:cubicBezTo>
                      <a:cubicBezTo>
                        <a:pt x="9509" y="4447"/>
                        <a:pt x="8974" y="4377"/>
                        <a:pt x="8572" y="4377"/>
                      </a:cubicBezTo>
                      <a:cubicBezTo>
                        <a:pt x="6295" y="4377"/>
                        <a:pt x="4018" y="5315"/>
                        <a:pt x="2609" y="7056"/>
                      </a:cubicBezTo>
                      <a:cubicBezTo>
                        <a:pt x="0" y="10136"/>
                        <a:pt x="1607" y="15429"/>
                        <a:pt x="5625" y="15563"/>
                      </a:cubicBezTo>
                      <a:cubicBezTo>
                        <a:pt x="5422" y="18108"/>
                        <a:pt x="6895" y="20583"/>
                        <a:pt x="9911" y="21322"/>
                      </a:cubicBezTo>
                      <a:cubicBezTo>
                        <a:pt x="10473" y="21471"/>
                        <a:pt x="11028" y="21541"/>
                        <a:pt x="11567" y="21541"/>
                      </a:cubicBezTo>
                      <a:cubicBezTo>
                        <a:pt x="14171" y="21541"/>
                        <a:pt x="16413" y="19902"/>
                        <a:pt x="17411" y="17572"/>
                      </a:cubicBezTo>
                      <a:cubicBezTo>
                        <a:pt x="18125" y="17839"/>
                        <a:pt x="18871" y="17968"/>
                        <a:pt x="19607" y="17968"/>
                      </a:cubicBezTo>
                      <a:cubicBezTo>
                        <a:pt x="22188" y="17968"/>
                        <a:pt x="24643" y="16382"/>
                        <a:pt x="25110" y="13618"/>
                      </a:cubicBezTo>
                      <a:cubicBezTo>
                        <a:pt x="25581" y="10474"/>
                        <a:pt x="23235" y="8127"/>
                        <a:pt x="20288" y="7725"/>
                      </a:cubicBezTo>
                      <a:cubicBezTo>
                        <a:pt x="21697" y="4715"/>
                        <a:pt x="20422" y="1029"/>
                        <a:pt x="16538" y="161"/>
                      </a:cubicBezTo>
                      <a:cubicBezTo>
                        <a:pt x="16084" y="52"/>
                        <a:pt x="15639" y="1"/>
                        <a:pt x="152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25"/>
                <p:cNvSpPr/>
                <p:nvPr/>
              </p:nvSpPr>
              <p:spPr>
                <a:xfrm>
                  <a:off x="625478" y="4778726"/>
                  <a:ext cx="79971" cy="71102"/>
                </a:xfrm>
                <a:custGeom>
                  <a:rect b="b" l="l" r="r" t="t"/>
                  <a:pathLst>
                    <a:path extrusionOk="0" h="7560" w="8503">
                      <a:moveTo>
                        <a:pt x="4512" y="1"/>
                      </a:moveTo>
                      <a:cubicBezTo>
                        <a:pt x="4437" y="1"/>
                        <a:pt x="4362" y="3"/>
                        <a:pt x="4287" y="8"/>
                      </a:cubicBezTo>
                      <a:cubicBezTo>
                        <a:pt x="3146" y="8"/>
                        <a:pt x="2144" y="345"/>
                        <a:pt x="1340" y="1079"/>
                      </a:cubicBezTo>
                      <a:cubicBezTo>
                        <a:pt x="537" y="1749"/>
                        <a:pt x="1" y="2820"/>
                        <a:pt x="135" y="3827"/>
                      </a:cubicBezTo>
                      <a:cubicBezTo>
                        <a:pt x="199" y="5167"/>
                        <a:pt x="869" y="6168"/>
                        <a:pt x="2010" y="6908"/>
                      </a:cubicBezTo>
                      <a:cubicBezTo>
                        <a:pt x="2625" y="7333"/>
                        <a:pt x="3446" y="7559"/>
                        <a:pt x="4253" y="7559"/>
                      </a:cubicBezTo>
                      <a:cubicBezTo>
                        <a:pt x="4584" y="7559"/>
                        <a:pt x="4913" y="7521"/>
                        <a:pt x="5224" y="7443"/>
                      </a:cubicBezTo>
                      <a:cubicBezTo>
                        <a:pt x="6296" y="7176"/>
                        <a:pt x="7099" y="6570"/>
                        <a:pt x="7635" y="5702"/>
                      </a:cubicBezTo>
                      <a:cubicBezTo>
                        <a:pt x="7699" y="5568"/>
                        <a:pt x="7769" y="5499"/>
                        <a:pt x="7833" y="5365"/>
                      </a:cubicBezTo>
                      <a:cubicBezTo>
                        <a:pt x="8037" y="5097"/>
                        <a:pt x="8101" y="4899"/>
                        <a:pt x="8171" y="4631"/>
                      </a:cubicBezTo>
                      <a:cubicBezTo>
                        <a:pt x="8503" y="3356"/>
                        <a:pt x="8235" y="2017"/>
                        <a:pt x="7233" y="1015"/>
                      </a:cubicBezTo>
                      <a:cubicBezTo>
                        <a:pt x="6486" y="392"/>
                        <a:pt x="5507" y="1"/>
                        <a:pt x="45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1" name="Google Shape;251;p25"/>
              <p:cNvGrpSpPr/>
              <p:nvPr/>
            </p:nvGrpSpPr>
            <p:grpSpPr>
              <a:xfrm>
                <a:off x="410412" y="4530064"/>
                <a:ext cx="240599" cy="202603"/>
                <a:chOff x="650987" y="4729426"/>
                <a:chExt cx="240599" cy="202603"/>
              </a:xfrm>
            </p:grpSpPr>
            <p:sp>
              <p:nvSpPr>
                <p:cNvPr id="252" name="Google Shape;252;p25"/>
                <p:cNvSpPr/>
                <p:nvPr/>
              </p:nvSpPr>
              <p:spPr>
                <a:xfrm>
                  <a:off x="650987" y="4729426"/>
                  <a:ext cx="240599" cy="202603"/>
                </a:xfrm>
                <a:custGeom>
                  <a:rect b="b" l="l" r="r" t="t"/>
                  <a:pathLst>
                    <a:path extrusionOk="0" h="21542" w="25582">
                      <a:moveTo>
                        <a:pt x="15208" y="1"/>
                      </a:moveTo>
                      <a:cubicBezTo>
                        <a:pt x="12458" y="1"/>
                        <a:pt x="10277" y="2080"/>
                        <a:pt x="10045" y="4511"/>
                      </a:cubicBezTo>
                      <a:cubicBezTo>
                        <a:pt x="9509" y="4447"/>
                        <a:pt x="8974" y="4377"/>
                        <a:pt x="8572" y="4377"/>
                      </a:cubicBezTo>
                      <a:cubicBezTo>
                        <a:pt x="6295" y="4377"/>
                        <a:pt x="4018" y="5315"/>
                        <a:pt x="2609" y="7056"/>
                      </a:cubicBezTo>
                      <a:cubicBezTo>
                        <a:pt x="0" y="10136"/>
                        <a:pt x="1607" y="15429"/>
                        <a:pt x="5625" y="15563"/>
                      </a:cubicBezTo>
                      <a:cubicBezTo>
                        <a:pt x="5422" y="18108"/>
                        <a:pt x="6895" y="20583"/>
                        <a:pt x="9911" y="21322"/>
                      </a:cubicBezTo>
                      <a:cubicBezTo>
                        <a:pt x="10473" y="21471"/>
                        <a:pt x="11028" y="21541"/>
                        <a:pt x="11567" y="21541"/>
                      </a:cubicBezTo>
                      <a:cubicBezTo>
                        <a:pt x="14171" y="21541"/>
                        <a:pt x="16413" y="19902"/>
                        <a:pt x="17411" y="17572"/>
                      </a:cubicBezTo>
                      <a:cubicBezTo>
                        <a:pt x="18125" y="17839"/>
                        <a:pt x="18871" y="17968"/>
                        <a:pt x="19607" y="17968"/>
                      </a:cubicBezTo>
                      <a:cubicBezTo>
                        <a:pt x="22188" y="17968"/>
                        <a:pt x="24643" y="16382"/>
                        <a:pt x="25110" y="13618"/>
                      </a:cubicBezTo>
                      <a:cubicBezTo>
                        <a:pt x="25581" y="10474"/>
                        <a:pt x="23235" y="8127"/>
                        <a:pt x="20288" y="7725"/>
                      </a:cubicBezTo>
                      <a:cubicBezTo>
                        <a:pt x="21697" y="4715"/>
                        <a:pt x="20422" y="1029"/>
                        <a:pt x="16538" y="161"/>
                      </a:cubicBezTo>
                      <a:cubicBezTo>
                        <a:pt x="16084" y="52"/>
                        <a:pt x="15639" y="1"/>
                        <a:pt x="1520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" name="Google Shape;253;p25"/>
                <p:cNvSpPr/>
                <p:nvPr/>
              </p:nvSpPr>
              <p:spPr>
                <a:xfrm>
                  <a:off x="731597" y="4796973"/>
                  <a:ext cx="79971" cy="71102"/>
                </a:xfrm>
                <a:custGeom>
                  <a:rect b="b" l="l" r="r" t="t"/>
                  <a:pathLst>
                    <a:path extrusionOk="0" h="7560" w="8503">
                      <a:moveTo>
                        <a:pt x="4512" y="1"/>
                      </a:moveTo>
                      <a:cubicBezTo>
                        <a:pt x="4437" y="1"/>
                        <a:pt x="4362" y="3"/>
                        <a:pt x="4287" y="8"/>
                      </a:cubicBezTo>
                      <a:cubicBezTo>
                        <a:pt x="3146" y="8"/>
                        <a:pt x="2144" y="345"/>
                        <a:pt x="1340" y="1079"/>
                      </a:cubicBezTo>
                      <a:cubicBezTo>
                        <a:pt x="537" y="1749"/>
                        <a:pt x="1" y="2820"/>
                        <a:pt x="135" y="3827"/>
                      </a:cubicBezTo>
                      <a:cubicBezTo>
                        <a:pt x="199" y="5167"/>
                        <a:pt x="869" y="6168"/>
                        <a:pt x="2010" y="6908"/>
                      </a:cubicBezTo>
                      <a:cubicBezTo>
                        <a:pt x="2625" y="7333"/>
                        <a:pt x="3446" y="7559"/>
                        <a:pt x="4253" y="7559"/>
                      </a:cubicBezTo>
                      <a:cubicBezTo>
                        <a:pt x="4584" y="7559"/>
                        <a:pt x="4913" y="7521"/>
                        <a:pt x="5224" y="7443"/>
                      </a:cubicBezTo>
                      <a:cubicBezTo>
                        <a:pt x="6296" y="7176"/>
                        <a:pt x="7099" y="6570"/>
                        <a:pt x="7635" y="5702"/>
                      </a:cubicBezTo>
                      <a:cubicBezTo>
                        <a:pt x="7699" y="5568"/>
                        <a:pt x="7769" y="5499"/>
                        <a:pt x="7833" y="5365"/>
                      </a:cubicBezTo>
                      <a:cubicBezTo>
                        <a:pt x="8037" y="5097"/>
                        <a:pt x="8101" y="4899"/>
                        <a:pt x="8171" y="4631"/>
                      </a:cubicBezTo>
                      <a:cubicBezTo>
                        <a:pt x="8503" y="3356"/>
                        <a:pt x="8235" y="2017"/>
                        <a:pt x="7233" y="1015"/>
                      </a:cubicBezTo>
                      <a:cubicBezTo>
                        <a:pt x="6486" y="392"/>
                        <a:pt x="5507" y="1"/>
                        <a:pt x="451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6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6"/>
          <p:cNvSpPr/>
          <p:nvPr/>
        </p:nvSpPr>
        <p:spPr>
          <a:xfrm flipH="1" rot="10332468">
            <a:off x="38769" y="-104175"/>
            <a:ext cx="1232447" cy="655405"/>
          </a:xfrm>
          <a:custGeom>
            <a:rect b="b" l="l" r="r" t="t"/>
            <a:pathLst>
              <a:path extrusionOk="0" h="32326" w="48716">
                <a:moveTo>
                  <a:pt x="26429" y="0"/>
                </a:moveTo>
                <a:cubicBezTo>
                  <a:pt x="25204" y="0"/>
                  <a:pt x="23951" y="202"/>
                  <a:pt x="22810" y="534"/>
                </a:cubicBezTo>
                <a:cubicBezTo>
                  <a:pt x="19524" y="1514"/>
                  <a:pt x="16696" y="3472"/>
                  <a:pt x="15007" y="5952"/>
                </a:cubicBezTo>
                <a:cubicBezTo>
                  <a:pt x="13316" y="8432"/>
                  <a:pt x="12795" y="11402"/>
                  <a:pt x="13537" y="14166"/>
                </a:cubicBezTo>
                <a:cubicBezTo>
                  <a:pt x="12365" y="13237"/>
                  <a:pt x="10896" y="12334"/>
                  <a:pt x="9294" y="12334"/>
                </a:cubicBezTo>
                <a:cubicBezTo>
                  <a:pt x="9125" y="12334"/>
                  <a:pt x="8955" y="12344"/>
                  <a:pt x="8783" y="12365"/>
                </a:cubicBezTo>
                <a:cubicBezTo>
                  <a:pt x="7029" y="12586"/>
                  <a:pt x="5782" y="13898"/>
                  <a:pt x="5182" y="15256"/>
                </a:cubicBezTo>
                <a:cubicBezTo>
                  <a:pt x="3807" y="18289"/>
                  <a:pt x="4866" y="21937"/>
                  <a:pt x="7756" y="24180"/>
                </a:cubicBezTo>
                <a:cubicBezTo>
                  <a:pt x="7259" y="24132"/>
                  <a:pt x="6753" y="24103"/>
                  <a:pt x="6247" y="24103"/>
                </a:cubicBezTo>
                <a:cubicBezTo>
                  <a:pt x="4937" y="24103"/>
                  <a:pt x="3633" y="24296"/>
                  <a:pt x="2528" y="24844"/>
                </a:cubicBezTo>
                <a:cubicBezTo>
                  <a:pt x="995" y="25602"/>
                  <a:pt x="0" y="27198"/>
                  <a:pt x="632" y="28540"/>
                </a:cubicBezTo>
                <a:cubicBezTo>
                  <a:pt x="1279" y="29978"/>
                  <a:pt x="3349" y="30625"/>
                  <a:pt x="5213" y="30894"/>
                </a:cubicBezTo>
                <a:cubicBezTo>
                  <a:pt x="7319" y="31204"/>
                  <a:pt x="12397" y="31924"/>
                  <a:pt x="16379" y="31924"/>
                </a:cubicBezTo>
                <a:cubicBezTo>
                  <a:pt x="18492" y="31924"/>
                  <a:pt x="20295" y="31722"/>
                  <a:pt x="21182" y="31147"/>
                </a:cubicBezTo>
                <a:cubicBezTo>
                  <a:pt x="25934" y="31981"/>
                  <a:pt x="30643" y="32325"/>
                  <a:pt x="34595" y="32325"/>
                </a:cubicBezTo>
                <a:cubicBezTo>
                  <a:pt x="39248" y="32325"/>
                  <a:pt x="42852" y="31848"/>
                  <a:pt x="44244" y="31130"/>
                </a:cubicBezTo>
                <a:cubicBezTo>
                  <a:pt x="46820" y="29820"/>
                  <a:pt x="48715" y="27403"/>
                  <a:pt x="48336" y="24970"/>
                </a:cubicBezTo>
                <a:cubicBezTo>
                  <a:pt x="47876" y="22084"/>
                  <a:pt x="44223" y="19990"/>
                  <a:pt x="40625" y="19990"/>
                </a:cubicBezTo>
                <a:cubicBezTo>
                  <a:pt x="40521" y="19990"/>
                  <a:pt x="40416" y="19991"/>
                  <a:pt x="40312" y="19995"/>
                </a:cubicBezTo>
                <a:cubicBezTo>
                  <a:pt x="42064" y="18968"/>
                  <a:pt x="43581" y="17657"/>
                  <a:pt x="44735" y="16187"/>
                </a:cubicBezTo>
                <a:cubicBezTo>
                  <a:pt x="45461" y="15256"/>
                  <a:pt x="46061" y="14197"/>
                  <a:pt x="45919" y="13108"/>
                </a:cubicBezTo>
                <a:cubicBezTo>
                  <a:pt x="45634" y="11101"/>
                  <a:pt x="42949" y="9901"/>
                  <a:pt x="40485" y="9570"/>
                </a:cubicBezTo>
                <a:cubicBezTo>
                  <a:pt x="39722" y="9467"/>
                  <a:pt x="38949" y="9417"/>
                  <a:pt x="38177" y="9417"/>
                </a:cubicBezTo>
                <a:cubicBezTo>
                  <a:pt x="35846" y="9417"/>
                  <a:pt x="33514" y="9876"/>
                  <a:pt x="31450" y="10754"/>
                </a:cubicBezTo>
                <a:cubicBezTo>
                  <a:pt x="32129" y="9142"/>
                  <a:pt x="32824" y="7484"/>
                  <a:pt x="32888" y="5778"/>
                </a:cubicBezTo>
                <a:cubicBezTo>
                  <a:pt x="32966" y="4073"/>
                  <a:pt x="32319" y="2272"/>
                  <a:pt x="30708" y="1150"/>
                </a:cubicBezTo>
                <a:cubicBezTo>
                  <a:pt x="29527" y="333"/>
                  <a:pt x="28001" y="0"/>
                  <a:pt x="26429" y="0"/>
                </a:cubicBezTo>
                <a:close/>
              </a:path>
            </a:pathLst>
          </a:custGeom>
          <a:solidFill>
            <a:srgbClr val="9CA4DB">
              <a:alpha val="1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8" name="Google Shape;258;p26"/>
          <p:cNvSpPr txBox="1"/>
          <p:nvPr>
            <p:ph idx="1" type="subTitle"/>
          </p:nvPr>
        </p:nvSpPr>
        <p:spPr>
          <a:xfrm>
            <a:off x="720000" y="2498825"/>
            <a:ext cx="197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26"/>
          <p:cNvSpPr txBox="1"/>
          <p:nvPr>
            <p:ph idx="2" type="subTitle"/>
          </p:nvPr>
        </p:nvSpPr>
        <p:spPr>
          <a:xfrm>
            <a:off x="4537201" y="2498825"/>
            <a:ext cx="197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26"/>
          <p:cNvSpPr txBox="1"/>
          <p:nvPr>
            <p:ph idx="3" type="subTitle"/>
          </p:nvPr>
        </p:nvSpPr>
        <p:spPr>
          <a:xfrm>
            <a:off x="2627425" y="3715750"/>
            <a:ext cx="197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26"/>
          <p:cNvSpPr txBox="1"/>
          <p:nvPr>
            <p:ph idx="4" type="subTitle"/>
          </p:nvPr>
        </p:nvSpPr>
        <p:spPr>
          <a:xfrm>
            <a:off x="6445801" y="3715750"/>
            <a:ext cx="197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6"/>
          <p:cNvSpPr txBox="1"/>
          <p:nvPr>
            <p:ph idx="5" type="subTitle"/>
          </p:nvPr>
        </p:nvSpPr>
        <p:spPr>
          <a:xfrm>
            <a:off x="720000" y="22152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63" name="Google Shape;263;p26"/>
          <p:cNvSpPr txBox="1"/>
          <p:nvPr>
            <p:ph idx="6" type="subTitle"/>
          </p:nvPr>
        </p:nvSpPr>
        <p:spPr>
          <a:xfrm>
            <a:off x="2627425" y="34322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64" name="Google Shape;264;p26"/>
          <p:cNvSpPr txBox="1"/>
          <p:nvPr>
            <p:ph idx="7" type="subTitle"/>
          </p:nvPr>
        </p:nvSpPr>
        <p:spPr>
          <a:xfrm>
            <a:off x="4537201" y="22152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65" name="Google Shape;265;p26"/>
          <p:cNvSpPr txBox="1"/>
          <p:nvPr>
            <p:ph idx="8" type="subTitle"/>
          </p:nvPr>
        </p:nvSpPr>
        <p:spPr>
          <a:xfrm>
            <a:off x="6445801" y="34322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grpSp>
        <p:nvGrpSpPr>
          <p:cNvPr id="266" name="Google Shape;266;p26"/>
          <p:cNvGrpSpPr/>
          <p:nvPr/>
        </p:nvGrpSpPr>
        <p:grpSpPr>
          <a:xfrm>
            <a:off x="209931" y="260477"/>
            <a:ext cx="8903300" cy="4899277"/>
            <a:chOff x="209931" y="260477"/>
            <a:chExt cx="8903300" cy="4899277"/>
          </a:xfrm>
        </p:grpSpPr>
        <p:grpSp>
          <p:nvGrpSpPr>
            <p:cNvPr id="267" name="Google Shape;267;p26"/>
            <p:cNvGrpSpPr/>
            <p:nvPr/>
          </p:nvGrpSpPr>
          <p:grpSpPr>
            <a:xfrm>
              <a:off x="7763636" y="4380893"/>
              <a:ext cx="1349595" cy="778861"/>
              <a:chOff x="7763636" y="4380893"/>
              <a:chExt cx="1349595" cy="778861"/>
            </a:xfrm>
          </p:grpSpPr>
          <p:sp>
            <p:nvSpPr>
              <p:cNvPr id="268" name="Google Shape;268;p26"/>
              <p:cNvSpPr/>
              <p:nvPr/>
            </p:nvSpPr>
            <p:spPr>
              <a:xfrm>
                <a:off x="7763636" y="4609526"/>
                <a:ext cx="758358" cy="533980"/>
              </a:xfrm>
              <a:custGeom>
                <a:rect b="b" l="l" r="r" t="t"/>
                <a:pathLst>
                  <a:path extrusionOk="0" h="5751" w="8168">
                    <a:moveTo>
                      <a:pt x="5072" y="1"/>
                    </a:moveTo>
                    <a:cubicBezTo>
                      <a:pt x="3271" y="807"/>
                      <a:pt x="2970" y="3777"/>
                      <a:pt x="2970" y="3777"/>
                    </a:cubicBezTo>
                    <a:cubicBezTo>
                      <a:pt x="2970" y="3777"/>
                      <a:pt x="3034" y="1644"/>
                      <a:pt x="2197" y="885"/>
                    </a:cubicBezTo>
                    <a:cubicBezTo>
                      <a:pt x="1" y="2766"/>
                      <a:pt x="1359" y="5750"/>
                      <a:pt x="1359" y="5750"/>
                    </a:cubicBezTo>
                    <a:lnTo>
                      <a:pt x="7330" y="5750"/>
                    </a:lnTo>
                    <a:cubicBezTo>
                      <a:pt x="7330" y="5750"/>
                      <a:pt x="8168" y="3318"/>
                      <a:pt x="7804" y="1012"/>
                    </a:cubicBezTo>
                    <a:lnTo>
                      <a:pt x="7804" y="1012"/>
                    </a:lnTo>
                    <a:cubicBezTo>
                      <a:pt x="6525" y="1233"/>
                      <a:pt x="5308" y="3777"/>
                      <a:pt x="5308" y="3777"/>
                    </a:cubicBezTo>
                    <a:cubicBezTo>
                      <a:pt x="5308" y="3777"/>
                      <a:pt x="6083" y="1391"/>
                      <a:pt x="50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26"/>
              <p:cNvSpPr/>
              <p:nvPr/>
            </p:nvSpPr>
            <p:spPr>
              <a:xfrm flipH="1">
                <a:off x="8343428" y="4380893"/>
                <a:ext cx="769803" cy="778861"/>
              </a:xfrm>
              <a:custGeom>
                <a:rect b="b" l="l" r="r" t="t"/>
                <a:pathLst>
                  <a:path extrusionOk="0" h="12727" w="12579">
                    <a:moveTo>
                      <a:pt x="2887" y="1"/>
                    </a:moveTo>
                    <a:cubicBezTo>
                      <a:pt x="1595" y="1"/>
                      <a:pt x="3613" y="11479"/>
                      <a:pt x="3613" y="11479"/>
                    </a:cubicBezTo>
                    <a:cubicBezTo>
                      <a:pt x="2409" y="6323"/>
                      <a:pt x="976" y="3560"/>
                      <a:pt x="638" y="3560"/>
                    </a:cubicBezTo>
                    <a:cubicBezTo>
                      <a:pt x="584" y="3560"/>
                      <a:pt x="558" y="3630"/>
                      <a:pt x="565" y="3771"/>
                    </a:cubicBezTo>
                    <a:cubicBezTo>
                      <a:pt x="605" y="4602"/>
                      <a:pt x="2346" y="9827"/>
                      <a:pt x="3019" y="11816"/>
                    </a:cubicBezTo>
                    <a:cubicBezTo>
                      <a:pt x="1228" y="11895"/>
                      <a:pt x="1" y="12064"/>
                      <a:pt x="1" y="12251"/>
                    </a:cubicBezTo>
                    <a:cubicBezTo>
                      <a:pt x="1" y="12508"/>
                      <a:pt x="2415" y="12726"/>
                      <a:pt x="5394" y="12726"/>
                    </a:cubicBezTo>
                    <a:cubicBezTo>
                      <a:pt x="8372" y="12726"/>
                      <a:pt x="10797" y="12508"/>
                      <a:pt x="10797" y="12251"/>
                    </a:cubicBezTo>
                    <a:cubicBezTo>
                      <a:pt x="10797" y="12033"/>
                      <a:pt x="9263" y="11855"/>
                      <a:pt x="7136" y="11796"/>
                    </a:cubicBezTo>
                    <a:cubicBezTo>
                      <a:pt x="9104" y="10559"/>
                      <a:pt x="12578" y="8214"/>
                      <a:pt x="12242" y="7215"/>
                    </a:cubicBezTo>
                    <a:cubicBezTo>
                      <a:pt x="12192" y="7068"/>
                      <a:pt x="12076" y="7003"/>
                      <a:pt x="11907" y="7003"/>
                    </a:cubicBezTo>
                    <a:cubicBezTo>
                      <a:pt x="10475" y="7003"/>
                      <a:pt x="5275" y="11767"/>
                      <a:pt x="5275" y="11767"/>
                    </a:cubicBezTo>
                    <a:cubicBezTo>
                      <a:pt x="5275" y="11767"/>
                      <a:pt x="9530" y="2376"/>
                      <a:pt x="8095" y="1357"/>
                    </a:cubicBezTo>
                    <a:cubicBezTo>
                      <a:pt x="8028" y="1308"/>
                      <a:pt x="7959" y="1285"/>
                      <a:pt x="7889" y="1285"/>
                    </a:cubicBezTo>
                    <a:cubicBezTo>
                      <a:pt x="6465" y="1285"/>
                      <a:pt x="4533" y="10767"/>
                      <a:pt x="4533" y="10767"/>
                    </a:cubicBezTo>
                    <a:cubicBezTo>
                      <a:pt x="4533" y="10767"/>
                      <a:pt x="4533" y="733"/>
                      <a:pt x="3009" y="31"/>
                    </a:cubicBezTo>
                    <a:cubicBezTo>
                      <a:pt x="2965" y="10"/>
                      <a:pt x="2925" y="1"/>
                      <a:pt x="28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0" name="Google Shape;270;p26"/>
            <p:cNvGrpSpPr/>
            <p:nvPr/>
          </p:nvGrpSpPr>
          <p:grpSpPr>
            <a:xfrm>
              <a:off x="209931" y="260477"/>
              <a:ext cx="331328" cy="279024"/>
              <a:chOff x="713214" y="4817409"/>
              <a:chExt cx="240599" cy="202603"/>
            </a:xfrm>
          </p:grpSpPr>
          <p:sp>
            <p:nvSpPr>
              <p:cNvPr id="271" name="Google Shape;271;p26"/>
              <p:cNvSpPr/>
              <p:nvPr/>
            </p:nvSpPr>
            <p:spPr>
              <a:xfrm>
                <a:off x="713214" y="4817409"/>
                <a:ext cx="240599" cy="202603"/>
              </a:xfrm>
              <a:custGeom>
                <a:rect b="b" l="l" r="r" t="t"/>
                <a:pathLst>
                  <a:path extrusionOk="0" h="21542" w="25582">
                    <a:moveTo>
                      <a:pt x="15208" y="1"/>
                    </a:moveTo>
                    <a:cubicBezTo>
                      <a:pt x="12458" y="1"/>
                      <a:pt x="10277" y="2080"/>
                      <a:pt x="10045" y="4511"/>
                    </a:cubicBezTo>
                    <a:cubicBezTo>
                      <a:pt x="9509" y="4447"/>
                      <a:pt x="8974" y="4377"/>
                      <a:pt x="8572" y="4377"/>
                    </a:cubicBezTo>
                    <a:cubicBezTo>
                      <a:pt x="6295" y="4377"/>
                      <a:pt x="4018" y="5315"/>
                      <a:pt x="2609" y="7056"/>
                    </a:cubicBezTo>
                    <a:cubicBezTo>
                      <a:pt x="0" y="10136"/>
                      <a:pt x="1607" y="15429"/>
                      <a:pt x="5625" y="15563"/>
                    </a:cubicBezTo>
                    <a:cubicBezTo>
                      <a:pt x="5422" y="18108"/>
                      <a:pt x="6895" y="20583"/>
                      <a:pt x="9911" y="21322"/>
                    </a:cubicBezTo>
                    <a:cubicBezTo>
                      <a:pt x="10473" y="21471"/>
                      <a:pt x="11028" y="21541"/>
                      <a:pt x="11567" y="21541"/>
                    </a:cubicBezTo>
                    <a:cubicBezTo>
                      <a:pt x="14171" y="21541"/>
                      <a:pt x="16413" y="19902"/>
                      <a:pt x="17411" y="17572"/>
                    </a:cubicBezTo>
                    <a:cubicBezTo>
                      <a:pt x="18125" y="17839"/>
                      <a:pt x="18871" y="17968"/>
                      <a:pt x="19607" y="17968"/>
                    </a:cubicBezTo>
                    <a:cubicBezTo>
                      <a:pt x="22188" y="17968"/>
                      <a:pt x="24643" y="16382"/>
                      <a:pt x="25110" y="13618"/>
                    </a:cubicBezTo>
                    <a:cubicBezTo>
                      <a:pt x="25581" y="10474"/>
                      <a:pt x="23235" y="8127"/>
                      <a:pt x="20288" y="7725"/>
                    </a:cubicBezTo>
                    <a:cubicBezTo>
                      <a:pt x="21697" y="4715"/>
                      <a:pt x="20422" y="1029"/>
                      <a:pt x="16538" y="161"/>
                    </a:cubicBezTo>
                    <a:cubicBezTo>
                      <a:pt x="16084" y="52"/>
                      <a:pt x="15639" y="1"/>
                      <a:pt x="152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6"/>
              <p:cNvSpPr/>
              <p:nvPr/>
            </p:nvSpPr>
            <p:spPr>
              <a:xfrm>
                <a:off x="793824" y="4884956"/>
                <a:ext cx="79971" cy="71102"/>
              </a:xfrm>
              <a:custGeom>
                <a:rect b="b" l="l" r="r" t="t"/>
                <a:pathLst>
                  <a:path extrusionOk="0" h="7560" w="8503">
                    <a:moveTo>
                      <a:pt x="4512" y="1"/>
                    </a:moveTo>
                    <a:cubicBezTo>
                      <a:pt x="4437" y="1"/>
                      <a:pt x="4362" y="3"/>
                      <a:pt x="4287" y="8"/>
                    </a:cubicBezTo>
                    <a:cubicBezTo>
                      <a:pt x="3146" y="8"/>
                      <a:pt x="2144" y="345"/>
                      <a:pt x="1340" y="1079"/>
                    </a:cubicBezTo>
                    <a:cubicBezTo>
                      <a:pt x="537" y="1749"/>
                      <a:pt x="1" y="2820"/>
                      <a:pt x="135" y="3827"/>
                    </a:cubicBezTo>
                    <a:cubicBezTo>
                      <a:pt x="199" y="5167"/>
                      <a:pt x="869" y="6168"/>
                      <a:pt x="2010" y="6908"/>
                    </a:cubicBezTo>
                    <a:cubicBezTo>
                      <a:pt x="2625" y="7333"/>
                      <a:pt x="3446" y="7559"/>
                      <a:pt x="4253" y="7559"/>
                    </a:cubicBezTo>
                    <a:cubicBezTo>
                      <a:pt x="4584" y="7559"/>
                      <a:pt x="4913" y="7521"/>
                      <a:pt x="5224" y="7443"/>
                    </a:cubicBezTo>
                    <a:cubicBezTo>
                      <a:pt x="6296" y="7176"/>
                      <a:pt x="7099" y="6570"/>
                      <a:pt x="7635" y="5702"/>
                    </a:cubicBezTo>
                    <a:cubicBezTo>
                      <a:pt x="7699" y="5568"/>
                      <a:pt x="7769" y="5499"/>
                      <a:pt x="7833" y="5365"/>
                    </a:cubicBezTo>
                    <a:cubicBezTo>
                      <a:pt x="8037" y="5097"/>
                      <a:pt x="8101" y="4899"/>
                      <a:pt x="8171" y="4631"/>
                    </a:cubicBezTo>
                    <a:cubicBezTo>
                      <a:pt x="8503" y="3356"/>
                      <a:pt x="8235" y="2017"/>
                      <a:pt x="7233" y="1015"/>
                    </a:cubicBezTo>
                    <a:cubicBezTo>
                      <a:pt x="6486" y="392"/>
                      <a:pt x="5507" y="1"/>
                      <a:pt x="45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7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6" name="Google Shape;276;p27"/>
          <p:cNvSpPr txBox="1"/>
          <p:nvPr>
            <p:ph idx="1" type="subTitle"/>
          </p:nvPr>
        </p:nvSpPr>
        <p:spPr>
          <a:xfrm>
            <a:off x="1682378" y="1986267"/>
            <a:ext cx="201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27"/>
          <p:cNvSpPr txBox="1"/>
          <p:nvPr>
            <p:ph idx="2" type="subTitle"/>
          </p:nvPr>
        </p:nvSpPr>
        <p:spPr>
          <a:xfrm>
            <a:off x="4046249" y="1986267"/>
            <a:ext cx="201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27"/>
          <p:cNvSpPr txBox="1"/>
          <p:nvPr>
            <p:ph idx="3" type="subTitle"/>
          </p:nvPr>
        </p:nvSpPr>
        <p:spPr>
          <a:xfrm>
            <a:off x="1682378" y="3343454"/>
            <a:ext cx="201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27"/>
          <p:cNvSpPr txBox="1"/>
          <p:nvPr>
            <p:ph idx="4" type="subTitle"/>
          </p:nvPr>
        </p:nvSpPr>
        <p:spPr>
          <a:xfrm>
            <a:off x="4046249" y="3343454"/>
            <a:ext cx="201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27"/>
          <p:cNvSpPr txBox="1"/>
          <p:nvPr>
            <p:ph idx="5" type="subTitle"/>
          </p:nvPr>
        </p:nvSpPr>
        <p:spPr>
          <a:xfrm>
            <a:off x="6410119" y="1986267"/>
            <a:ext cx="201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27"/>
          <p:cNvSpPr txBox="1"/>
          <p:nvPr>
            <p:ph idx="6" type="subTitle"/>
          </p:nvPr>
        </p:nvSpPr>
        <p:spPr>
          <a:xfrm>
            <a:off x="6410119" y="3343454"/>
            <a:ext cx="2012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27"/>
          <p:cNvSpPr txBox="1"/>
          <p:nvPr>
            <p:ph idx="7" type="subTitle"/>
          </p:nvPr>
        </p:nvSpPr>
        <p:spPr>
          <a:xfrm>
            <a:off x="1680850" y="1724775"/>
            <a:ext cx="2015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83" name="Google Shape;283;p27"/>
          <p:cNvSpPr txBox="1"/>
          <p:nvPr>
            <p:ph idx="8" type="subTitle"/>
          </p:nvPr>
        </p:nvSpPr>
        <p:spPr>
          <a:xfrm>
            <a:off x="4044720" y="1724775"/>
            <a:ext cx="2015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84" name="Google Shape;284;p27"/>
          <p:cNvSpPr txBox="1"/>
          <p:nvPr>
            <p:ph idx="9" type="subTitle"/>
          </p:nvPr>
        </p:nvSpPr>
        <p:spPr>
          <a:xfrm>
            <a:off x="6408591" y="1724775"/>
            <a:ext cx="2015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85" name="Google Shape;285;p27"/>
          <p:cNvSpPr txBox="1"/>
          <p:nvPr>
            <p:ph idx="13" type="subTitle"/>
          </p:nvPr>
        </p:nvSpPr>
        <p:spPr>
          <a:xfrm>
            <a:off x="1680850" y="3080825"/>
            <a:ext cx="2015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86" name="Google Shape;286;p27"/>
          <p:cNvSpPr txBox="1"/>
          <p:nvPr>
            <p:ph idx="14" type="subTitle"/>
          </p:nvPr>
        </p:nvSpPr>
        <p:spPr>
          <a:xfrm>
            <a:off x="4044720" y="3080825"/>
            <a:ext cx="2015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87" name="Google Shape;287;p27"/>
          <p:cNvSpPr txBox="1"/>
          <p:nvPr>
            <p:ph idx="15" type="subTitle"/>
          </p:nvPr>
        </p:nvSpPr>
        <p:spPr>
          <a:xfrm>
            <a:off x="6408591" y="3080825"/>
            <a:ext cx="20154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288" name="Google Shape;288;p27"/>
          <p:cNvSpPr/>
          <p:nvPr/>
        </p:nvSpPr>
        <p:spPr>
          <a:xfrm rot="-183096">
            <a:off x="7771155" y="4634075"/>
            <a:ext cx="1144491" cy="536165"/>
          </a:xfrm>
          <a:custGeom>
            <a:rect b="b" l="l" r="r" t="t"/>
            <a:pathLst>
              <a:path extrusionOk="0" h="7111" w="14252">
                <a:moveTo>
                  <a:pt x="4441" y="0"/>
                </a:moveTo>
                <a:cubicBezTo>
                  <a:pt x="3743" y="0"/>
                  <a:pt x="2883" y="963"/>
                  <a:pt x="2539" y="3272"/>
                </a:cubicBezTo>
                <a:cubicBezTo>
                  <a:pt x="2479" y="2616"/>
                  <a:pt x="2026" y="2183"/>
                  <a:pt x="1556" y="2183"/>
                </a:cubicBezTo>
                <a:cubicBezTo>
                  <a:pt x="801" y="2183"/>
                  <a:pt x="0" y="3297"/>
                  <a:pt x="691" y="6399"/>
                </a:cubicBezTo>
                <a:lnTo>
                  <a:pt x="11685" y="7111"/>
                </a:lnTo>
                <a:cubicBezTo>
                  <a:pt x="11685" y="7111"/>
                  <a:pt x="14252" y="4544"/>
                  <a:pt x="10816" y="4544"/>
                </a:cubicBezTo>
                <a:cubicBezTo>
                  <a:pt x="10707" y="4544"/>
                  <a:pt x="10591" y="4547"/>
                  <a:pt x="10469" y="4552"/>
                </a:cubicBezTo>
                <a:cubicBezTo>
                  <a:pt x="11712" y="4137"/>
                  <a:pt x="12241" y="1806"/>
                  <a:pt x="10864" y="1806"/>
                </a:cubicBezTo>
                <a:cubicBezTo>
                  <a:pt x="10339" y="1806"/>
                  <a:pt x="9538" y="2145"/>
                  <a:pt x="8393" y="3058"/>
                </a:cubicBezTo>
                <a:lnTo>
                  <a:pt x="8393" y="3058"/>
                </a:lnTo>
                <a:cubicBezTo>
                  <a:pt x="9234" y="2159"/>
                  <a:pt x="8869" y="49"/>
                  <a:pt x="7757" y="49"/>
                </a:cubicBezTo>
                <a:cubicBezTo>
                  <a:pt x="7158" y="49"/>
                  <a:pt x="6343" y="661"/>
                  <a:pt x="5383" y="2404"/>
                </a:cubicBezTo>
                <a:cubicBezTo>
                  <a:pt x="5648" y="920"/>
                  <a:pt x="5122" y="0"/>
                  <a:pt x="4441" y="0"/>
                </a:cubicBezTo>
                <a:close/>
              </a:path>
            </a:pathLst>
          </a:custGeom>
          <a:solidFill>
            <a:srgbClr val="9CA4DB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27"/>
          <p:cNvGrpSpPr/>
          <p:nvPr/>
        </p:nvGrpSpPr>
        <p:grpSpPr>
          <a:xfrm>
            <a:off x="1443075" y="4776824"/>
            <a:ext cx="7573251" cy="377102"/>
            <a:chOff x="1443075" y="4776824"/>
            <a:chExt cx="7573251" cy="377102"/>
          </a:xfrm>
        </p:grpSpPr>
        <p:sp>
          <p:nvSpPr>
            <p:cNvPr id="290" name="Google Shape;290;p27"/>
            <p:cNvSpPr/>
            <p:nvPr/>
          </p:nvSpPr>
          <p:spPr>
            <a:xfrm>
              <a:off x="1443075" y="4776824"/>
              <a:ext cx="688522" cy="377093"/>
            </a:xfrm>
            <a:custGeom>
              <a:rect b="b" l="l" r="r" t="t"/>
              <a:pathLst>
                <a:path extrusionOk="0" h="5751" w="8168">
                  <a:moveTo>
                    <a:pt x="5072" y="1"/>
                  </a:moveTo>
                  <a:cubicBezTo>
                    <a:pt x="3271" y="807"/>
                    <a:pt x="2970" y="3777"/>
                    <a:pt x="2970" y="3777"/>
                  </a:cubicBezTo>
                  <a:cubicBezTo>
                    <a:pt x="2970" y="3777"/>
                    <a:pt x="3034" y="1644"/>
                    <a:pt x="2197" y="885"/>
                  </a:cubicBezTo>
                  <a:cubicBezTo>
                    <a:pt x="1" y="2766"/>
                    <a:pt x="1359" y="5750"/>
                    <a:pt x="1359" y="5750"/>
                  </a:cubicBezTo>
                  <a:lnTo>
                    <a:pt x="7330" y="5750"/>
                  </a:lnTo>
                  <a:cubicBezTo>
                    <a:pt x="7330" y="5750"/>
                    <a:pt x="8168" y="3318"/>
                    <a:pt x="7804" y="1012"/>
                  </a:cubicBezTo>
                  <a:lnTo>
                    <a:pt x="7804" y="1012"/>
                  </a:lnTo>
                  <a:cubicBezTo>
                    <a:pt x="6525" y="1233"/>
                    <a:pt x="5308" y="3777"/>
                    <a:pt x="5308" y="3777"/>
                  </a:cubicBezTo>
                  <a:cubicBezTo>
                    <a:pt x="5308" y="3777"/>
                    <a:pt x="6083" y="1391"/>
                    <a:pt x="50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7"/>
            <p:cNvSpPr/>
            <p:nvPr/>
          </p:nvSpPr>
          <p:spPr>
            <a:xfrm>
              <a:off x="8655200" y="4798100"/>
              <a:ext cx="361126" cy="355826"/>
            </a:xfrm>
            <a:custGeom>
              <a:rect b="b" l="l" r="r" t="t"/>
              <a:pathLst>
                <a:path extrusionOk="0" h="5644" w="5901">
                  <a:moveTo>
                    <a:pt x="2420" y="0"/>
                  </a:moveTo>
                  <a:cubicBezTo>
                    <a:pt x="1802" y="0"/>
                    <a:pt x="1932" y="5089"/>
                    <a:pt x="1932" y="5089"/>
                  </a:cubicBezTo>
                  <a:cubicBezTo>
                    <a:pt x="1364" y="3977"/>
                    <a:pt x="367" y="3342"/>
                    <a:pt x="93" y="3342"/>
                  </a:cubicBezTo>
                  <a:cubicBezTo>
                    <a:pt x="23" y="3342"/>
                    <a:pt x="0" y="3383"/>
                    <a:pt x="42" y="3467"/>
                  </a:cubicBezTo>
                  <a:cubicBezTo>
                    <a:pt x="310" y="4011"/>
                    <a:pt x="1665" y="5248"/>
                    <a:pt x="1665" y="5248"/>
                  </a:cubicBezTo>
                  <a:cubicBezTo>
                    <a:pt x="873" y="5278"/>
                    <a:pt x="329" y="5347"/>
                    <a:pt x="329" y="5436"/>
                  </a:cubicBezTo>
                  <a:cubicBezTo>
                    <a:pt x="329" y="5545"/>
                    <a:pt x="1398" y="5644"/>
                    <a:pt x="2714" y="5644"/>
                  </a:cubicBezTo>
                  <a:cubicBezTo>
                    <a:pt x="4040" y="5644"/>
                    <a:pt x="5108" y="5545"/>
                    <a:pt x="5108" y="5436"/>
                  </a:cubicBezTo>
                  <a:cubicBezTo>
                    <a:pt x="5108" y="5337"/>
                    <a:pt x="4436" y="5258"/>
                    <a:pt x="3486" y="5228"/>
                  </a:cubicBezTo>
                  <a:cubicBezTo>
                    <a:pt x="4367" y="4684"/>
                    <a:pt x="5900" y="3645"/>
                    <a:pt x="5752" y="3200"/>
                  </a:cubicBezTo>
                  <a:cubicBezTo>
                    <a:pt x="5730" y="3136"/>
                    <a:pt x="5679" y="3107"/>
                    <a:pt x="5606" y="3107"/>
                  </a:cubicBezTo>
                  <a:cubicBezTo>
                    <a:pt x="4974" y="3107"/>
                    <a:pt x="2665" y="5218"/>
                    <a:pt x="2665" y="5218"/>
                  </a:cubicBezTo>
                  <a:cubicBezTo>
                    <a:pt x="2665" y="5218"/>
                    <a:pt x="4554" y="1062"/>
                    <a:pt x="3912" y="607"/>
                  </a:cubicBezTo>
                  <a:cubicBezTo>
                    <a:pt x="3882" y="587"/>
                    <a:pt x="3853" y="577"/>
                    <a:pt x="3822" y="577"/>
                  </a:cubicBezTo>
                  <a:cubicBezTo>
                    <a:pt x="3194" y="577"/>
                    <a:pt x="2338" y="4783"/>
                    <a:pt x="2338" y="4783"/>
                  </a:cubicBezTo>
                  <a:cubicBezTo>
                    <a:pt x="2338" y="4783"/>
                    <a:pt x="3149" y="320"/>
                    <a:pt x="2476" y="14"/>
                  </a:cubicBezTo>
                  <a:cubicBezTo>
                    <a:pt x="2457" y="4"/>
                    <a:pt x="2438" y="0"/>
                    <a:pt x="24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28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8"/>
          <p:cNvSpPr txBox="1"/>
          <p:nvPr>
            <p:ph hasCustomPrompt="1" type="title"/>
          </p:nvPr>
        </p:nvSpPr>
        <p:spPr>
          <a:xfrm>
            <a:off x="4910275" y="539500"/>
            <a:ext cx="35205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28"/>
          <p:cNvSpPr txBox="1"/>
          <p:nvPr>
            <p:ph idx="1" type="subTitle"/>
          </p:nvPr>
        </p:nvSpPr>
        <p:spPr>
          <a:xfrm>
            <a:off x="4910275" y="1297499"/>
            <a:ext cx="3520500" cy="310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" name="Google Shape;296;p28"/>
          <p:cNvSpPr txBox="1"/>
          <p:nvPr>
            <p:ph hasCustomPrompt="1" idx="2" type="title"/>
          </p:nvPr>
        </p:nvSpPr>
        <p:spPr>
          <a:xfrm>
            <a:off x="4910275" y="2034779"/>
            <a:ext cx="35205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" name="Google Shape;297;p28"/>
          <p:cNvSpPr txBox="1"/>
          <p:nvPr>
            <p:ph idx="3" type="subTitle"/>
          </p:nvPr>
        </p:nvSpPr>
        <p:spPr>
          <a:xfrm>
            <a:off x="4910275" y="2795350"/>
            <a:ext cx="3520500" cy="310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8" name="Google Shape;298;p28"/>
          <p:cNvSpPr txBox="1"/>
          <p:nvPr>
            <p:ph hasCustomPrompt="1" idx="4" type="title"/>
          </p:nvPr>
        </p:nvSpPr>
        <p:spPr>
          <a:xfrm>
            <a:off x="4910275" y="3530058"/>
            <a:ext cx="35205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9" name="Google Shape;299;p28"/>
          <p:cNvSpPr txBox="1"/>
          <p:nvPr>
            <p:ph idx="5" type="subTitle"/>
          </p:nvPr>
        </p:nvSpPr>
        <p:spPr>
          <a:xfrm>
            <a:off x="4910275" y="4293200"/>
            <a:ext cx="3520500" cy="310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00" name="Google Shape;300;p28"/>
          <p:cNvGrpSpPr/>
          <p:nvPr/>
        </p:nvGrpSpPr>
        <p:grpSpPr>
          <a:xfrm>
            <a:off x="-252902" y="4196121"/>
            <a:ext cx="1117602" cy="1271783"/>
            <a:chOff x="-252902" y="4196121"/>
            <a:chExt cx="1117602" cy="1271783"/>
          </a:xfrm>
        </p:grpSpPr>
        <p:sp>
          <p:nvSpPr>
            <p:cNvPr id="301" name="Google Shape;301;p28"/>
            <p:cNvSpPr/>
            <p:nvPr/>
          </p:nvSpPr>
          <p:spPr>
            <a:xfrm flipH="1" rot="4499991">
              <a:off x="-236342" y="4398792"/>
              <a:ext cx="1084481" cy="866440"/>
            </a:xfrm>
            <a:custGeom>
              <a:rect b="b" l="l" r="r" t="t"/>
              <a:pathLst>
                <a:path extrusionOk="0" h="4942" w="5168">
                  <a:moveTo>
                    <a:pt x="2116" y="1"/>
                  </a:moveTo>
                  <a:cubicBezTo>
                    <a:pt x="1574" y="1"/>
                    <a:pt x="1693" y="4467"/>
                    <a:pt x="1693" y="4467"/>
                  </a:cubicBezTo>
                  <a:cubicBezTo>
                    <a:pt x="1186" y="3479"/>
                    <a:pt x="313" y="2928"/>
                    <a:pt x="78" y="2928"/>
                  </a:cubicBezTo>
                  <a:cubicBezTo>
                    <a:pt x="20" y="2928"/>
                    <a:pt x="0" y="2962"/>
                    <a:pt x="35" y="3030"/>
                  </a:cubicBezTo>
                  <a:cubicBezTo>
                    <a:pt x="271" y="3520"/>
                    <a:pt x="1456" y="4594"/>
                    <a:pt x="1456" y="4594"/>
                  </a:cubicBezTo>
                  <a:cubicBezTo>
                    <a:pt x="761" y="4625"/>
                    <a:pt x="287" y="4688"/>
                    <a:pt x="287" y="4768"/>
                  </a:cubicBezTo>
                  <a:cubicBezTo>
                    <a:pt x="287" y="4863"/>
                    <a:pt x="1235" y="4941"/>
                    <a:pt x="2388" y="4941"/>
                  </a:cubicBezTo>
                  <a:cubicBezTo>
                    <a:pt x="3541" y="4941"/>
                    <a:pt x="4473" y="4863"/>
                    <a:pt x="4473" y="4768"/>
                  </a:cubicBezTo>
                  <a:cubicBezTo>
                    <a:pt x="4473" y="4673"/>
                    <a:pt x="3889" y="4610"/>
                    <a:pt x="3051" y="4578"/>
                  </a:cubicBezTo>
                  <a:cubicBezTo>
                    <a:pt x="3826" y="4105"/>
                    <a:pt x="5168" y="3188"/>
                    <a:pt x="5041" y="2809"/>
                  </a:cubicBezTo>
                  <a:cubicBezTo>
                    <a:pt x="5022" y="2753"/>
                    <a:pt x="4977" y="2728"/>
                    <a:pt x="4912" y="2728"/>
                  </a:cubicBezTo>
                  <a:cubicBezTo>
                    <a:pt x="4355" y="2728"/>
                    <a:pt x="2341" y="4578"/>
                    <a:pt x="2341" y="4578"/>
                  </a:cubicBezTo>
                  <a:cubicBezTo>
                    <a:pt x="2341" y="4578"/>
                    <a:pt x="3984" y="929"/>
                    <a:pt x="3430" y="535"/>
                  </a:cubicBezTo>
                  <a:cubicBezTo>
                    <a:pt x="3405" y="516"/>
                    <a:pt x="3378" y="507"/>
                    <a:pt x="3351" y="507"/>
                  </a:cubicBezTo>
                  <a:cubicBezTo>
                    <a:pt x="2803" y="507"/>
                    <a:pt x="2057" y="4183"/>
                    <a:pt x="2057" y="4183"/>
                  </a:cubicBezTo>
                  <a:cubicBezTo>
                    <a:pt x="2057" y="4183"/>
                    <a:pt x="2767" y="282"/>
                    <a:pt x="2167" y="13"/>
                  </a:cubicBezTo>
                  <a:cubicBezTo>
                    <a:pt x="2149" y="5"/>
                    <a:pt x="2132" y="1"/>
                    <a:pt x="2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219611" y="4751376"/>
              <a:ext cx="591424" cy="423507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29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9"/>
          <p:cNvSpPr txBox="1"/>
          <p:nvPr>
            <p:ph type="title"/>
          </p:nvPr>
        </p:nvSpPr>
        <p:spPr>
          <a:xfrm>
            <a:off x="4614725" y="555375"/>
            <a:ext cx="3816000" cy="12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6" name="Google Shape;306;p29"/>
          <p:cNvSpPr txBox="1"/>
          <p:nvPr>
            <p:ph idx="1" type="subTitle"/>
          </p:nvPr>
        </p:nvSpPr>
        <p:spPr>
          <a:xfrm>
            <a:off x="4614725" y="1689049"/>
            <a:ext cx="38160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29"/>
          <p:cNvSpPr txBox="1"/>
          <p:nvPr/>
        </p:nvSpPr>
        <p:spPr>
          <a:xfrm>
            <a:off x="4614745" y="3509125"/>
            <a:ext cx="38160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 This presentation template was created by </a:t>
            </a:r>
            <a:r>
              <a:rPr b="1" lang="en" sz="1200" u="sng">
                <a:solidFill>
                  <a:schemeClr val="hlink"/>
                </a:solidFill>
                <a:latin typeface="Livvic"/>
                <a:ea typeface="Livvic"/>
                <a:cs typeface="Livvic"/>
                <a:sym typeface="Livvic"/>
                <a:hlinkClick r:id="rId3"/>
              </a:rPr>
              <a:t>Slidesgo</a:t>
            </a:r>
            <a:r>
              <a:rPr lang="en" sz="12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 </a:t>
            </a:r>
            <a:endParaRPr b="1" sz="1200" u="sng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grpSp>
        <p:nvGrpSpPr>
          <p:cNvPr id="308" name="Google Shape;308;p29"/>
          <p:cNvGrpSpPr/>
          <p:nvPr/>
        </p:nvGrpSpPr>
        <p:grpSpPr>
          <a:xfrm>
            <a:off x="3205162" y="4370799"/>
            <a:ext cx="5837835" cy="985825"/>
            <a:chOff x="3205162" y="4370799"/>
            <a:chExt cx="5837835" cy="985825"/>
          </a:xfrm>
        </p:grpSpPr>
        <p:sp>
          <p:nvSpPr>
            <p:cNvPr id="309" name="Google Shape;309;p29"/>
            <p:cNvSpPr/>
            <p:nvPr/>
          </p:nvSpPr>
          <p:spPr>
            <a:xfrm>
              <a:off x="8354475" y="4766399"/>
              <a:ext cx="688522" cy="377093"/>
            </a:xfrm>
            <a:custGeom>
              <a:rect b="b" l="l" r="r" t="t"/>
              <a:pathLst>
                <a:path extrusionOk="0" h="5751" w="8168">
                  <a:moveTo>
                    <a:pt x="5072" y="1"/>
                  </a:moveTo>
                  <a:cubicBezTo>
                    <a:pt x="3271" y="807"/>
                    <a:pt x="2970" y="3777"/>
                    <a:pt x="2970" y="3777"/>
                  </a:cubicBezTo>
                  <a:cubicBezTo>
                    <a:pt x="2970" y="3777"/>
                    <a:pt x="3034" y="1644"/>
                    <a:pt x="2197" y="885"/>
                  </a:cubicBezTo>
                  <a:cubicBezTo>
                    <a:pt x="1" y="2766"/>
                    <a:pt x="1359" y="5750"/>
                    <a:pt x="1359" y="5750"/>
                  </a:cubicBezTo>
                  <a:lnTo>
                    <a:pt x="7330" y="5750"/>
                  </a:lnTo>
                  <a:cubicBezTo>
                    <a:pt x="7330" y="5750"/>
                    <a:pt x="8168" y="3318"/>
                    <a:pt x="7804" y="1012"/>
                  </a:cubicBezTo>
                  <a:lnTo>
                    <a:pt x="7804" y="1012"/>
                  </a:lnTo>
                  <a:cubicBezTo>
                    <a:pt x="6525" y="1233"/>
                    <a:pt x="5308" y="3777"/>
                    <a:pt x="5308" y="3777"/>
                  </a:cubicBezTo>
                  <a:cubicBezTo>
                    <a:pt x="5308" y="3777"/>
                    <a:pt x="6083" y="1391"/>
                    <a:pt x="50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 rot="663895">
              <a:off x="3274125" y="4457040"/>
              <a:ext cx="977488" cy="813344"/>
            </a:xfrm>
            <a:custGeom>
              <a:rect b="b" l="l" r="r" t="t"/>
              <a:pathLst>
                <a:path extrusionOk="0" h="66923" w="80429">
                  <a:moveTo>
                    <a:pt x="53069" y="1"/>
                  </a:moveTo>
                  <a:cubicBezTo>
                    <a:pt x="49412" y="1"/>
                    <a:pt x="45863" y="3199"/>
                    <a:pt x="43597" y="6350"/>
                  </a:cubicBezTo>
                  <a:cubicBezTo>
                    <a:pt x="38642" y="13314"/>
                    <a:pt x="35358" y="21419"/>
                    <a:pt x="34153" y="29857"/>
                  </a:cubicBezTo>
                  <a:cubicBezTo>
                    <a:pt x="33751" y="25100"/>
                    <a:pt x="33215" y="19946"/>
                    <a:pt x="30269" y="16196"/>
                  </a:cubicBezTo>
                  <a:cubicBezTo>
                    <a:pt x="28456" y="13896"/>
                    <a:pt x="25428" y="12447"/>
                    <a:pt x="22603" y="12447"/>
                  </a:cubicBezTo>
                  <a:cubicBezTo>
                    <a:pt x="20736" y="12447"/>
                    <a:pt x="18958" y="13080"/>
                    <a:pt x="17679" y="14519"/>
                  </a:cubicBezTo>
                  <a:cubicBezTo>
                    <a:pt x="16340" y="16062"/>
                    <a:pt x="15804" y="18135"/>
                    <a:pt x="15472" y="20214"/>
                  </a:cubicBezTo>
                  <a:cubicBezTo>
                    <a:pt x="14802" y="24902"/>
                    <a:pt x="14867" y="29723"/>
                    <a:pt x="15804" y="34341"/>
                  </a:cubicBezTo>
                  <a:cubicBezTo>
                    <a:pt x="14443" y="33004"/>
                    <a:pt x="12646" y="32408"/>
                    <a:pt x="10787" y="32408"/>
                  </a:cubicBezTo>
                  <a:cubicBezTo>
                    <a:pt x="7802" y="32408"/>
                    <a:pt x="4655" y="33944"/>
                    <a:pt x="2882" y="36420"/>
                  </a:cubicBezTo>
                  <a:cubicBezTo>
                    <a:pt x="0" y="40438"/>
                    <a:pt x="0" y="45859"/>
                    <a:pt x="1072" y="50681"/>
                  </a:cubicBezTo>
                  <a:cubicBezTo>
                    <a:pt x="2615" y="57511"/>
                    <a:pt x="3215" y="64143"/>
                    <a:pt x="10447" y="65815"/>
                  </a:cubicBezTo>
                  <a:cubicBezTo>
                    <a:pt x="13915" y="66640"/>
                    <a:pt x="17564" y="66922"/>
                    <a:pt x="21246" y="66922"/>
                  </a:cubicBezTo>
                  <a:cubicBezTo>
                    <a:pt x="26237" y="66922"/>
                    <a:pt x="31289" y="66404"/>
                    <a:pt x="36028" y="66018"/>
                  </a:cubicBezTo>
                  <a:cubicBezTo>
                    <a:pt x="50830" y="64743"/>
                    <a:pt x="65626" y="63206"/>
                    <a:pt x="80429" y="61331"/>
                  </a:cubicBezTo>
                  <a:cubicBezTo>
                    <a:pt x="79823" y="52358"/>
                    <a:pt x="79153" y="43384"/>
                    <a:pt x="78484" y="34411"/>
                  </a:cubicBezTo>
                  <a:cubicBezTo>
                    <a:pt x="78152" y="30125"/>
                    <a:pt x="77482" y="25303"/>
                    <a:pt x="73930" y="22893"/>
                  </a:cubicBezTo>
                  <a:cubicBezTo>
                    <a:pt x="72871" y="22180"/>
                    <a:pt x="71655" y="21861"/>
                    <a:pt x="70424" y="21861"/>
                  </a:cubicBezTo>
                  <a:cubicBezTo>
                    <a:pt x="66694" y="21861"/>
                    <a:pt x="62817" y="24793"/>
                    <a:pt x="62682" y="28598"/>
                  </a:cubicBezTo>
                  <a:lnTo>
                    <a:pt x="62682" y="28598"/>
                  </a:lnTo>
                  <a:cubicBezTo>
                    <a:pt x="62881" y="22117"/>
                    <a:pt x="62344" y="15573"/>
                    <a:pt x="60939" y="9162"/>
                  </a:cubicBezTo>
                  <a:cubicBezTo>
                    <a:pt x="60135" y="5680"/>
                    <a:pt x="58732" y="1732"/>
                    <a:pt x="55383" y="457"/>
                  </a:cubicBezTo>
                  <a:cubicBezTo>
                    <a:pt x="54614" y="142"/>
                    <a:pt x="53839" y="1"/>
                    <a:pt x="530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3996946" y="4702084"/>
              <a:ext cx="673959" cy="482496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2" name="Google Shape;312;p29"/>
            <p:cNvGrpSpPr/>
            <p:nvPr/>
          </p:nvGrpSpPr>
          <p:grpSpPr>
            <a:xfrm>
              <a:off x="3363475" y="4855466"/>
              <a:ext cx="208334" cy="175434"/>
              <a:chOff x="713214" y="4817409"/>
              <a:chExt cx="240599" cy="202603"/>
            </a:xfrm>
          </p:grpSpPr>
          <p:sp>
            <p:nvSpPr>
              <p:cNvPr id="313" name="Google Shape;313;p29"/>
              <p:cNvSpPr/>
              <p:nvPr/>
            </p:nvSpPr>
            <p:spPr>
              <a:xfrm>
                <a:off x="713214" y="4817409"/>
                <a:ext cx="240599" cy="202603"/>
              </a:xfrm>
              <a:custGeom>
                <a:rect b="b" l="l" r="r" t="t"/>
                <a:pathLst>
                  <a:path extrusionOk="0" h="21542" w="25582">
                    <a:moveTo>
                      <a:pt x="15208" y="1"/>
                    </a:moveTo>
                    <a:cubicBezTo>
                      <a:pt x="12458" y="1"/>
                      <a:pt x="10277" y="2080"/>
                      <a:pt x="10045" y="4511"/>
                    </a:cubicBezTo>
                    <a:cubicBezTo>
                      <a:pt x="9509" y="4447"/>
                      <a:pt x="8974" y="4377"/>
                      <a:pt x="8572" y="4377"/>
                    </a:cubicBezTo>
                    <a:cubicBezTo>
                      <a:pt x="6295" y="4377"/>
                      <a:pt x="4018" y="5315"/>
                      <a:pt x="2609" y="7056"/>
                    </a:cubicBezTo>
                    <a:cubicBezTo>
                      <a:pt x="0" y="10136"/>
                      <a:pt x="1607" y="15429"/>
                      <a:pt x="5625" y="15563"/>
                    </a:cubicBezTo>
                    <a:cubicBezTo>
                      <a:pt x="5422" y="18108"/>
                      <a:pt x="6895" y="20583"/>
                      <a:pt x="9911" y="21322"/>
                    </a:cubicBezTo>
                    <a:cubicBezTo>
                      <a:pt x="10473" y="21471"/>
                      <a:pt x="11028" y="21541"/>
                      <a:pt x="11567" y="21541"/>
                    </a:cubicBezTo>
                    <a:cubicBezTo>
                      <a:pt x="14171" y="21541"/>
                      <a:pt x="16413" y="19902"/>
                      <a:pt x="17411" y="17572"/>
                    </a:cubicBezTo>
                    <a:cubicBezTo>
                      <a:pt x="18125" y="17839"/>
                      <a:pt x="18871" y="17968"/>
                      <a:pt x="19607" y="17968"/>
                    </a:cubicBezTo>
                    <a:cubicBezTo>
                      <a:pt x="22188" y="17968"/>
                      <a:pt x="24643" y="16382"/>
                      <a:pt x="25110" y="13618"/>
                    </a:cubicBezTo>
                    <a:cubicBezTo>
                      <a:pt x="25581" y="10474"/>
                      <a:pt x="23235" y="8127"/>
                      <a:pt x="20288" y="7725"/>
                    </a:cubicBezTo>
                    <a:cubicBezTo>
                      <a:pt x="21697" y="4715"/>
                      <a:pt x="20422" y="1029"/>
                      <a:pt x="16538" y="161"/>
                    </a:cubicBezTo>
                    <a:cubicBezTo>
                      <a:pt x="16084" y="52"/>
                      <a:pt x="15639" y="1"/>
                      <a:pt x="152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9"/>
              <p:cNvSpPr/>
              <p:nvPr/>
            </p:nvSpPr>
            <p:spPr>
              <a:xfrm>
                <a:off x="793824" y="4884956"/>
                <a:ext cx="79971" cy="71102"/>
              </a:xfrm>
              <a:custGeom>
                <a:rect b="b" l="l" r="r" t="t"/>
                <a:pathLst>
                  <a:path extrusionOk="0" h="7560" w="8503">
                    <a:moveTo>
                      <a:pt x="4512" y="1"/>
                    </a:moveTo>
                    <a:cubicBezTo>
                      <a:pt x="4437" y="1"/>
                      <a:pt x="4362" y="3"/>
                      <a:pt x="4287" y="8"/>
                    </a:cubicBezTo>
                    <a:cubicBezTo>
                      <a:pt x="3146" y="8"/>
                      <a:pt x="2144" y="345"/>
                      <a:pt x="1340" y="1079"/>
                    </a:cubicBezTo>
                    <a:cubicBezTo>
                      <a:pt x="537" y="1749"/>
                      <a:pt x="1" y="2820"/>
                      <a:pt x="135" y="3827"/>
                    </a:cubicBezTo>
                    <a:cubicBezTo>
                      <a:pt x="199" y="5167"/>
                      <a:pt x="869" y="6168"/>
                      <a:pt x="2010" y="6908"/>
                    </a:cubicBezTo>
                    <a:cubicBezTo>
                      <a:pt x="2625" y="7333"/>
                      <a:pt x="3446" y="7559"/>
                      <a:pt x="4253" y="7559"/>
                    </a:cubicBezTo>
                    <a:cubicBezTo>
                      <a:pt x="4584" y="7559"/>
                      <a:pt x="4913" y="7521"/>
                      <a:pt x="5224" y="7443"/>
                    </a:cubicBezTo>
                    <a:cubicBezTo>
                      <a:pt x="6296" y="7176"/>
                      <a:pt x="7099" y="6570"/>
                      <a:pt x="7635" y="5702"/>
                    </a:cubicBezTo>
                    <a:cubicBezTo>
                      <a:pt x="7699" y="5568"/>
                      <a:pt x="7769" y="5499"/>
                      <a:pt x="7833" y="5365"/>
                    </a:cubicBezTo>
                    <a:cubicBezTo>
                      <a:pt x="8037" y="5097"/>
                      <a:pt x="8101" y="4899"/>
                      <a:pt x="8171" y="4631"/>
                    </a:cubicBezTo>
                    <a:cubicBezTo>
                      <a:pt x="8503" y="3356"/>
                      <a:pt x="8235" y="2017"/>
                      <a:pt x="7233" y="1015"/>
                    </a:cubicBezTo>
                    <a:cubicBezTo>
                      <a:pt x="6486" y="392"/>
                      <a:pt x="5507" y="1"/>
                      <a:pt x="4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30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7" name="Google Shape;317;p30"/>
          <p:cNvGrpSpPr/>
          <p:nvPr/>
        </p:nvGrpSpPr>
        <p:grpSpPr>
          <a:xfrm>
            <a:off x="-663517" y="3011464"/>
            <a:ext cx="3120869" cy="2623740"/>
            <a:chOff x="-663517" y="3011464"/>
            <a:chExt cx="3120869" cy="2623740"/>
          </a:xfrm>
        </p:grpSpPr>
        <p:sp>
          <p:nvSpPr>
            <p:cNvPr id="318" name="Google Shape;318;p30"/>
            <p:cNvSpPr/>
            <p:nvPr/>
          </p:nvSpPr>
          <p:spPr>
            <a:xfrm>
              <a:off x="-663517" y="3011464"/>
              <a:ext cx="3120869" cy="2623740"/>
            </a:xfrm>
            <a:custGeom>
              <a:rect b="b" l="l" r="r" t="t"/>
              <a:pathLst>
                <a:path extrusionOk="0" h="32326" w="48716">
                  <a:moveTo>
                    <a:pt x="26429" y="0"/>
                  </a:moveTo>
                  <a:cubicBezTo>
                    <a:pt x="25204" y="0"/>
                    <a:pt x="23951" y="202"/>
                    <a:pt x="22810" y="534"/>
                  </a:cubicBezTo>
                  <a:cubicBezTo>
                    <a:pt x="19524" y="1514"/>
                    <a:pt x="16696" y="3472"/>
                    <a:pt x="15007" y="5952"/>
                  </a:cubicBezTo>
                  <a:cubicBezTo>
                    <a:pt x="13316" y="8432"/>
                    <a:pt x="12795" y="11402"/>
                    <a:pt x="13537" y="14166"/>
                  </a:cubicBezTo>
                  <a:cubicBezTo>
                    <a:pt x="12365" y="13237"/>
                    <a:pt x="10896" y="12334"/>
                    <a:pt x="9294" y="12334"/>
                  </a:cubicBezTo>
                  <a:cubicBezTo>
                    <a:pt x="9125" y="12334"/>
                    <a:pt x="8955" y="12344"/>
                    <a:pt x="8783" y="12365"/>
                  </a:cubicBezTo>
                  <a:cubicBezTo>
                    <a:pt x="7029" y="12586"/>
                    <a:pt x="5782" y="13898"/>
                    <a:pt x="5182" y="15256"/>
                  </a:cubicBezTo>
                  <a:cubicBezTo>
                    <a:pt x="3807" y="18289"/>
                    <a:pt x="4866" y="21937"/>
                    <a:pt x="7756" y="24180"/>
                  </a:cubicBezTo>
                  <a:cubicBezTo>
                    <a:pt x="7259" y="24132"/>
                    <a:pt x="6753" y="24103"/>
                    <a:pt x="6247" y="24103"/>
                  </a:cubicBezTo>
                  <a:cubicBezTo>
                    <a:pt x="4937" y="24103"/>
                    <a:pt x="3633" y="24296"/>
                    <a:pt x="2528" y="24844"/>
                  </a:cubicBezTo>
                  <a:cubicBezTo>
                    <a:pt x="995" y="25602"/>
                    <a:pt x="0" y="27198"/>
                    <a:pt x="632" y="28540"/>
                  </a:cubicBezTo>
                  <a:cubicBezTo>
                    <a:pt x="1279" y="29978"/>
                    <a:pt x="3349" y="30625"/>
                    <a:pt x="5213" y="30894"/>
                  </a:cubicBezTo>
                  <a:cubicBezTo>
                    <a:pt x="7319" y="31204"/>
                    <a:pt x="12397" y="31924"/>
                    <a:pt x="16379" y="31924"/>
                  </a:cubicBezTo>
                  <a:cubicBezTo>
                    <a:pt x="18492" y="31924"/>
                    <a:pt x="20295" y="31722"/>
                    <a:pt x="21182" y="31147"/>
                  </a:cubicBezTo>
                  <a:cubicBezTo>
                    <a:pt x="25934" y="31981"/>
                    <a:pt x="30643" y="32325"/>
                    <a:pt x="34595" y="32325"/>
                  </a:cubicBezTo>
                  <a:cubicBezTo>
                    <a:pt x="39248" y="32325"/>
                    <a:pt x="42852" y="31848"/>
                    <a:pt x="44244" y="31130"/>
                  </a:cubicBezTo>
                  <a:cubicBezTo>
                    <a:pt x="46820" y="29820"/>
                    <a:pt x="48715" y="27403"/>
                    <a:pt x="48336" y="24970"/>
                  </a:cubicBezTo>
                  <a:cubicBezTo>
                    <a:pt x="47876" y="22084"/>
                    <a:pt x="44223" y="19990"/>
                    <a:pt x="40625" y="19990"/>
                  </a:cubicBezTo>
                  <a:cubicBezTo>
                    <a:pt x="40521" y="19990"/>
                    <a:pt x="40416" y="19991"/>
                    <a:pt x="40312" y="19995"/>
                  </a:cubicBezTo>
                  <a:cubicBezTo>
                    <a:pt x="42064" y="18968"/>
                    <a:pt x="43581" y="17657"/>
                    <a:pt x="44735" y="16187"/>
                  </a:cubicBezTo>
                  <a:cubicBezTo>
                    <a:pt x="45461" y="15256"/>
                    <a:pt x="46061" y="14197"/>
                    <a:pt x="45919" y="13108"/>
                  </a:cubicBezTo>
                  <a:cubicBezTo>
                    <a:pt x="45634" y="11101"/>
                    <a:pt x="42949" y="9901"/>
                    <a:pt x="40485" y="9570"/>
                  </a:cubicBezTo>
                  <a:cubicBezTo>
                    <a:pt x="39722" y="9467"/>
                    <a:pt x="38949" y="9417"/>
                    <a:pt x="38177" y="9417"/>
                  </a:cubicBezTo>
                  <a:cubicBezTo>
                    <a:pt x="35846" y="9417"/>
                    <a:pt x="33514" y="9876"/>
                    <a:pt x="31450" y="10754"/>
                  </a:cubicBezTo>
                  <a:cubicBezTo>
                    <a:pt x="32129" y="9142"/>
                    <a:pt x="32824" y="7484"/>
                    <a:pt x="32888" y="5778"/>
                  </a:cubicBezTo>
                  <a:cubicBezTo>
                    <a:pt x="32966" y="4073"/>
                    <a:pt x="32319" y="2272"/>
                    <a:pt x="30708" y="1150"/>
                  </a:cubicBezTo>
                  <a:cubicBezTo>
                    <a:pt x="29527" y="333"/>
                    <a:pt x="28001" y="0"/>
                    <a:pt x="26429" y="0"/>
                  </a:cubicBezTo>
                  <a:close/>
                </a:path>
              </a:pathLst>
            </a:custGeom>
            <a:solidFill>
              <a:srgbClr val="9CA4DB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 rot="6826057">
              <a:off x="2093359" y="3630107"/>
              <a:ext cx="82139" cy="207458"/>
            </a:xfrm>
            <a:custGeom>
              <a:rect b="b" l="l" r="r" t="t"/>
              <a:pathLst>
                <a:path extrusionOk="0" h="9949" w="3461">
                  <a:moveTo>
                    <a:pt x="1744" y="1"/>
                  </a:moveTo>
                  <a:cubicBezTo>
                    <a:pt x="1601" y="1"/>
                    <a:pt x="1459" y="34"/>
                    <a:pt x="1327" y="108"/>
                  </a:cubicBezTo>
                  <a:cubicBezTo>
                    <a:pt x="712" y="456"/>
                    <a:pt x="585" y="1578"/>
                    <a:pt x="428" y="2210"/>
                  </a:cubicBezTo>
                  <a:cubicBezTo>
                    <a:pt x="190" y="3126"/>
                    <a:pt x="48" y="4074"/>
                    <a:pt x="32" y="5022"/>
                  </a:cubicBezTo>
                  <a:cubicBezTo>
                    <a:pt x="0" y="6412"/>
                    <a:pt x="270" y="7817"/>
                    <a:pt x="917" y="9049"/>
                  </a:cubicBezTo>
                  <a:cubicBezTo>
                    <a:pt x="1198" y="9582"/>
                    <a:pt x="1595" y="9949"/>
                    <a:pt x="2042" y="9949"/>
                  </a:cubicBezTo>
                  <a:cubicBezTo>
                    <a:pt x="2297" y="9949"/>
                    <a:pt x="2568" y="9830"/>
                    <a:pt x="2844" y="9554"/>
                  </a:cubicBezTo>
                  <a:cubicBezTo>
                    <a:pt x="3460" y="8939"/>
                    <a:pt x="3254" y="7501"/>
                    <a:pt x="3239" y="6728"/>
                  </a:cubicBezTo>
                  <a:cubicBezTo>
                    <a:pt x="3208" y="5243"/>
                    <a:pt x="3144" y="3758"/>
                    <a:pt x="3113" y="2273"/>
                  </a:cubicBezTo>
                  <a:cubicBezTo>
                    <a:pt x="3096" y="1704"/>
                    <a:pt x="3065" y="1119"/>
                    <a:pt x="2780" y="630"/>
                  </a:cubicBezTo>
                  <a:cubicBezTo>
                    <a:pt x="2559" y="268"/>
                    <a:pt x="2147" y="1"/>
                    <a:pt x="1744" y="1"/>
                  </a:cubicBezTo>
                  <a:close/>
                </a:path>
              </a:pathLst>
            </a:custGeom>
            <a:solidFill>
              <a:srgbClr val="9CA4DB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922888" y="4734029"/>
              <a:ext cx="846600" cy="177300"/>
            </a:xfrm>
            <a:prstGeom prst="ellipse">
              <a:avLst/>
            </a:prstGeom>
            <a:solidFill>
              <a:srgbClr val="9CA4DB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30"/>
          <p:cNvGrpSpPr/>
          <p:nvPr/>
        </p:nvGrpSpPr>
        <p:grpSpPr>
          <a:xfrm flipH="1">
            <a:off x="334085" y="2297478"/>
            <a:ext cx="2574615" cy="2523970"/>
            <a:chOff x="3650350" y="3913000"/>
            <a:chExt cx="1480600" cy="1451475"/>
          </a:xfrm>
        </p:grpSpPr>
        <p:sp>
          <p:nvSpPr>
            <p:cNvPr id="322" name="Google Shape;322;p30"/>
            <p:cNvSpPr/>
            <p:nvPr/>
          </p:nvSpPr>
          <p:spPr>
            <a:xfrm>
              <a:off x="4381850" y="4424850"/>
              <a:ext cx="92550" cy="92900"/>
            </a:xfrm>
            <a:custGeom>
              <a:rect b="b" l="l" r="r" t="t"/>
              <a:pathLst>
                <a:path extrusionOk="0" h="3716" w="3702">
                  <a:moveTo>
                    <a:pt x="2217" y="1"/>
                  </a:moveTo>
                  <a:lnTo>
                    <a:pt x="1" y="2871"/>
                  </a:lnTo>
                  <a:cubicBezTo>
                    <a:pt x="1" y="2871"/>
                    <a:pt x="1580" y="3715"/>
                    <a:pt x="2279" y="3715"/>
                  </a:cubicBezTo>
                  <a:cubicBezTo>
                    <a:pt x="2366" y="3715"/>
                    <a:pt x="2439" y="3702"/>
                    <a:pt x="2494" y="3673"/>
                  </a:cubicBezTo>
                  <a:cubicBezTo>
                    <a:pt x="2979" y="3405"/>
                    <a:pt x="3701" y="2327"/>
                    <a:pt x="3701" y="2327"/>
                  </a:cubicBezTo>
                  <a:lnTo>
                    <a:pt x="2217" y="1"/>
                  </a:lnTo>
                  <a:close/>
                </a:path>
              </a:pathLst>
            </a:custGeom>
            <a:solidFill>
              <a:srgbClr val="F1B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3673350" y="4461725"/>
              <a:ext cx="763950" cy="758525"/>
            </a:xfrm>
            <a:custGeom>
              <a:rect b="b" l="l" r="r" t="t"/>
              <a:pathLst>
                <a:path extrusionOk="0" h="30341" w="30558">
                  <a:moveTo>
                    <a:pt x="30023" y="1"/>
                  </a:moveTo>
                  <a:lnTo>
                    <a:pt x="0" y="30073"/>
                  </a:lnTo>
                  <a:lnTo>
                    <a:pt x="228" y="30340"/>
                  </a:lnTo>
                  <a:lnTo>
                    <a:pt x="30557" y="545"/>
                  </a:lnTo>
                  <a:lnTo>
                    <a:pt x="300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4287600" y="4449600"/>
              <a:ext cx="159850" cy="161075"/>
            </a:xfrm>
            <a:custGeom>
              <a:rect b="b" l="l" r="r" t="t"/>
              <a:pathLst>
                <a:path extrusionOk="0" h="6443" w="6394">
                  <a:moveTo>
                    <a:pt x="5453" y="1"/>
                  </a:moveTo>
                  <a:lnTo>
                    <a:pt x="1" y="5680"/>
                  </a:lnTo>
                  <a:lnTo>
                    <a:pt x="802" y="6443"/>
                  </a:lnTo>
                  <a:lnTo>
                    <a:pt x="6393" y="891"/>
                  </a:lnTo>
                  <a:lnTo>
                    <a:pt x="54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4354650" y="4424850"/>
              <a:ext cx="82650" cy="98825"/>
            </a:xfrm>
            <a:custGeom>
              <a:rect b="b" l="l" r="r" t="t"/>
              <a:pathLst>
                <a:path extrusionOk="0" h="3953" w="3306">
                  <a:moveTo>
                    <a:pt x="3305" y="1"/>
                  </a:moveTo>
                  <a:cubicBezTo>
                    <a:pt x="3305" y="1"/>
                    <a:pt x="1970" y="447"/>
                    <a:pt x="1029" y="1347"/>
                  </a:cubicBezTo>
                  <a:cubicBezTo>
                    <a:pt x="90" y="2237"/>
                    <a:pt x="0" y="3534"/>
                    <a:pt x="178" y="3851"/>
                  </a:cubicBezTo>
                  <a:cubicBezTo>
                    <a:pt x="217" y="3920"/>
                    <a:pt x="298" y="3953"/>
                    <a:pt x="402" y="3953"/>
                  </a:cubicBezTo>
                  <a:cubicBezTo>
                    <a:pt x="770" y="3953"/>
                    <a:pt x="1436" y="3547"/>
                    <a:pt x="1613" y="2960"/>
                  </a:cubicBezTo>
                  <a:cubicBezTo>
                    <a:pt x="1831" y="2198"/>
                    <a:pt x="2187" y="1614"/>
                    <a:pt x="2365" y="1298"/>
                  </a:cubicBezTo>
                  <a:cubicBezTo>
                    <a:pt x="2553" y="991"/>
                    <a:pt x="3305" y="1"/>
                    <a:pt x="3305" y="1"/>
                  </a:cubicBezTo>
                  <a:close/>
                </a:path>
              </a:pathLst>
            </a:custGeom>
            <a:solidFill>
              <a:srgbClr val="F1B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4358350" y="4488625"/>
              <a:ext cx="91800" cy="68300"/>
            </a:xfrm>
            <a:custGeom>
              <a:rect b="b" l="l" r="r" t="t"/>
              <a:pathLst>
                <a:path extrusionOk="0" h="2732" w="3672">
                  <a:moveTo>
                    <a:pt x="3017" y="1"/>
                  </a:moveTo>
                  <a:cubicBezTo>
                    <a:pt x="2781" y="1"/>
                    <a:pt x="2633" y="191"/>
                    <a:pt x="2633" y="191"/>
                  </a:cubicBezTo>
                  <a:cubicBezTo>
                    <a:pt x="2497" y="93"/>
                    <a:pt x="2378" y="58"/>
                    <a:pt x="2278" y="58"/>
                  </a:cubicBezTo>
                  <a:cubicBezTo>
                    <a:pt x="2039" y="58"/>
                    <a:pt x="1910" y="260"/>
                    <a:pt x="1910" y="260"/>
                  </a:cubicBezTo>
                  <a:cubicBezTo>
                    <a:pt x="1746" y="118"/>
                    <a:pt x="1591" y="68"/>
                    <a:pt x="1456" y="68"/>
                  </a:cubicBezTo>
                  <a:cubicBezTo>
                    <a:pt x="1150" y="68"/>
                    <a:pt x="941" y="320"/>
                    <a:pt x="941" y="320"/>
                  </a:cubicBezTo>
                  <a:cubicBezTo>
                    <a:pt x="834" y="282"/>
                    <a:pt x="743" y="266"/>
                    <a:pt x="664" y="266"/>
                  </a:cubicBezTo>
                  <a:cubicBezTo>
                    <a:pt x="268" y="266"/>
                    <a:pt x="199" y="666"/>
                    <a:pt x="199" y="666"/>
                  </a:cubicBezTo>
                  <a:cubicBezTo>
                    <a:pt x="238" y="1003"/>
                    <a:pt x="1" y="2725"/>
                    <a:pt x="1" y="2725"/>
                  </a:cubicBezTo>
                  <a:cubicBezTo>
                    <a:pt x="31" y="2729"/>
                    <a:pt x="62" y="2731"/>
                    <a:pt x="94" y="2731"/>
                  </a:cubicBezTo>
                  <a:cubicBezTo>
                    <a:pt x="482" y="2731"/>
                    <a:pt x="1030" y="2428"/>
                    <a:pt x="1030" y="2428"/>
                  </a:cubicBezTo>
                  <a:cubicBezTo>
                    <a:pt x="1693" y="2349"/>
                    <a:pt x="2029" y="1992"/>
                    <a:pt x="2029" y="1992"/>
                  </a:cubicBezTo>
                  <a:cubicBezTo>
                    <a:pt x="2475" y="1953"/>
                    <a:pt x="2722" y="1735"/>
                    <a:pt x="2722" y="1735"/>
                  </a:cubicBezTo>
                  <a:cubicBezTo>
                    <a:pt x="2722" y="1735"/>
                    <a:pt x="2793" y="1752"/>
                    <a:pt x="2894" y="1752"/>
                  </a:cubicBezTo>
                  <a:cubicBezTo>
                    <a:pt x="3069" y="1752"/>
                    <a:pt x="3332" y="1701"/>
                    <a:pt x="3464" y="1418"/>
                  </a:cubicBezTo>
                  <a:cubicBezTo>
                    <a:pt x="3672" y="973"/>
                    <a:pt x="3474" y="132"/>
                    <a:pt x="3157" y="23"/>
                  </a:cubicBezTo>
                  <a:cubicBezTo>
                    <a:pt x="3108" y="7"/>
                    <a:pt x="3061" y="1"/>
                    <a:pt x="3017" y="1"/>
                  </a:cubicBezTo>
                  <a:close/>
                </a:path>
              </a:pathLst>
            </a:custGeom>
            <a:solidFill>
              <a:srgbClr val="F1B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4735600" y="3930275"/>
              <a:ext cx="112600" cy="122250"/>
            </a:xfrm>
            <a:custGeom>
              <a:rect b="b" l="l" r="r" t="t"/>
              <a:pathLst>
                <a:path extrusionOk="0" h="4890" w="4504">
                  <a:moveTo>
                    <a:pt x="1499" y="0"/>
                  </a:moveTo>
                  <a:cubicBezTo>
                    <a:pt x="1406" y="0"/>
                    <a:pt x="1339" y="14"/>
                    <a:pt x="1307" y="43"/>
                  </a:cubicBezTo>
                  <a:cubicBezTo>
                    <a:pt x="1307" y="43"/>
                    <a:pt x="1021" y="547"/>
                    <a:pt x="773" y="1092"/>
                  </a:cubicBezTo>
                  <a:lnTo>
                    <a:pt x="516" y="1636"/>
                  </a:lnTo>
                  <a:cubicBezTo>
                    <a:pt x="516" y="1636"/>
                    <a:pt x="130" y="2002"/>
                    <a:pt x="71" y="2161"/>
                  </a:cubicBezTo>
                  <a:cubicBezTo>
                    <a:pt x="1" y="2319"/>
                    <a:pt x="516" y="2556"/>
                    <a:pt x="516" y="2556"/>
                  </a:cubicBezTo>
                  <a:cubicBezTo>
                    <a:pt x="516" y="2556"/>
                    <a:pt x="377" y="3645"/>
                    <a:pt x="753" y="4367"/>
                  </a:cubicBezTo>
                  <a:cubicBezTo>
                    <a:pt x="954" y="4768"/>
                    <a:pt x="1389" y="4890"/>
                    <a:pt x="1878" y="4890"/>
                  </a:cubicBezTo>
                  <a:cubicBezTo>
                    <a:pt x="1993" y="4890"/>
                    <a:pt x="2110" y="4883"/>
                    <a:pt x="2228" y="4872"/>
                  </a:cubicBezTo>
                  <a:cubicBezTo>
                    <a:pt x="2861" y="4822"/>
                    <a:pt x="3831" y="4041"/>
                    <a:pt x="4018" y="3625"/>
                  </a:cubicBezTo>
                  <a:cubicBezTo>
                    <a:pt x="4216" y="3210"/>
                    <a:pt x="4504" y="2042"/>
                    <a:pt x="3939" y="1200"/>
                  </a:cubicBezTo>
                  <a:cubicBezTo>
                    <a:pt x="3466" y="474"/>
                    <a:pt x="2041" y="0"/>
                    <a:pt x="1499" y="0"/>
                  </a:cubicBezTo>
                  <a:close/>
                </a:path>
              </a:pathLst>
            </a:custGeom>
            <a:solidFill>
              <a:srgbClr val="F1B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4756875" y="3913000"/>
              <a:ext cx="182375" cy="164825"/>
            </a:xfrm>
            <a:custGeom>
              <a:rect b="b" l="l" r="r" t="t"/>
              <a:pathLst>
                <a:path extrusionOk="0" h="6593" w="7295">
                  <a:moveTo>
                    <a:pt x="1887" y="0"/>
                  </a:moveTo>
                  <a:cubicBezTo>
                    <a:pt x="1155" y="0"/>
                    <a:pt x="537" y="194"/>
                    <a:pt x="456" y="269"/>
                  </a:cubicBezTo>
                  <a:cubicBezTo>
                    <a:pt x="456" y="269"/>
                    <a:pt x="1" y="398"/>
                    <a:pt x="120" y="902"/>
                  </a:cubicBezTo>
                  <a:cubicBezTo>
                    <a:pt x="238" y="1416"/>
                    <a:pt x="575" y="1515"/>
                    <a:pt x="971" y="1634"/>
                  </a:cubicBezTo>
                  <a:cubicBezTo>
                    <a:pt x="1357" y="1753"/>
                    <a:pt x="1762" y="1891"/>
                    <a:pt x="2039" y="2159"/>
                  </a:cubicBezTo>
                  <a:cubicBezTo>
                    <a:pt x="2327" y="2426"/>
                    <a:pt x="2544" y="2832"/>
                    <a:pt x="2544" y="2832"/>
                  </a:cubicBezTo>
                  <a:cubicBezTo>
                    <a:pt x="2544" y="2832"/>
                    <a:pt x="3385" y="4079"/>
                    <a:pt x="3692" y="4692"/>
                  </a:cubicBezTo>
                  <a:cubicBezTo>
                    <a:pt x="4009" y="5306"/>
                    <a:pt x="4751" y="5632"/>
                    <a:pt x="5177" y="5691"/>
                  </a:cubicBezTo>
                  <a:cubicBezTo>
                    <a:pt x="5585" y="5750"/>
                    <a:pt x="6798" y="6593"/>
                    <a:pt x="6989" y="6593"/>
                  </a:cubicBezTo>
                  <a:cubicBezTo>
                    <a:pt x="6992" y="6593"/>
                    <a:pt x="6995" y="6593"/>
                    <a:pt x="6997" y="6592"/>
                  </a:cubicBezTo>
                  <a:cubicBezTo>
                    <a:pt x="7145" y="6562"/>
                    <a:pt x="7294" y="5988"/>
                    <a:pt x="6690" y="5157"/>
                  </a:cubicBezTo>
                  <a:cubicBezTo>
                    <a:pt x="6097" y="4316"/>
                    <a:pt x="5384" y="3593"/>
                    <a:pt x="5067" y="3010"/>
                  </a:cubicBezTo>
                  <a:cubicBezTo>
                    <a:pt x="4751" y="2426"/>
                    <a:pt x="4632" y="1159"/>
                    <a:pt x="3475" y="407"/>
                  </a:cubicBezTo>
                  <a:cubicBezTo>
                    <a:pt x="2989" y="98"/>
                    <a:pt x="2409" y="0"/>
                    <a:pt x="18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4778425" y="4000350"/>
              <a:ext cx="95025" cy="105175"/>
            </a:xfrm>
            <a:custGeom>
              <a:rect b="b" l="l" r="r" t="t"/>
              <a:pathLst>
                <a:path extrusionOk="0" h="4207" w="3801">
                  <a:moveTo>
                    <a:pt x="2395" y="0"/>
                  </a:moveTo>
                  <a:lnTo>
                    <a:pt x="1485" y="1357"/>
                  </a:lnTo>
                  <a:lnTo>
                    <a:pt x="0" y="2109"/>
                  </a:lnTo>
                  <a:lnTo>
                    <a:pt x="614" y="3533"/>
                  </a:lnTo>
                  <a:lnTo>
                    <a:pt x="821" y="4206"/>
                  </a:lnTo>
                  <a:lnTo>
                    <a:pt x="3800" y="2762"/>
                  </a:lnTo>
                  <a:lnTo>
                    <a:pt x="2395" y="0"/>
                  </a:lnTo>
                  <a:close/>
                </a:path>
              </a:pathLst>
            </a:custGeom>
            <a:solidFill>
              <a:srgbClr val="F1B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4973100" y="5077475"/>
              <a:ext cx="134375" cy="221725"/>
            </a:xfrm>
            <a:custGeom>
              <a:rect b="b" l="l" r="r" t="t"/>
              <a:pathLst>
                <a:path extrusionOk="0" h="8869" w="5375">
                  <a:moveTo>
                    <a:pt x="3672" y="0"/>
                  </a:moveTo>
                  <a:lnTo>
                    <a:pt x="1" y="683"/>
                  </a:lnTo>
                  <a:lnTo>
                    <a:pt x="1456" y="6590"/>
                  </a:lnTo>
                  <a:lnTo>
                    <a:pt x="1623" y="7234"/>
                  </a:lnTo>
                  <a:lnTo>
                    <a:pt x="1980" y="8679"/>
                  </a:lnTo>
                  <a:cubicBezTo>
                    <a:pt x="1980" y="8679"/>
                    <a:pt x="2894" y="8869"/>
                    <a:pt x="3479" y="8869"/>
                  </a:cubicBezTo>
                  <a:cubicBezTo>
                    <a:pt x="3561" y="8869"/>
                    <a:pt x="3636" y="8865"/>
                    <a:pt x="3701" y="8857"/>
                  </a:cubicBezTo>
                  <a:cubicBezTo>
                    <a:pt x="4187" y="8787"/>
                    <a:pt x="5374" y="7768"/>
                    <a:pt x="5374" y="7768"/>
                  </a:cubicBezTo>
                  <a:lnTo>
                    <a:pt x="5156" y="6788"/>
                  </a:lnTo>
                  <a:lnTo>
                    <a:pt x="4860" y="5423"/>
                  </a:lnTo>
                  <a:lnTo>
                    <a:pt x="3672" y="0"/>
                  </a:lnTo>
                  <a:close/>
                </a:path>
              </a:pathLst>
            </a:custGeom>
            <a:solidFill>
              <a:srgbClr val="F1B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4479575" y="5052975"/>
              <a:ext cx="154400" cy="219550"/>
            </a:xfrm>
            <a:custGeom>
              <a:rect b="b" l="l" r="r" t="t"/>
              <a:pathLst>
                <a:path extrusionOk="0" h="8782" w="6176">
                  <a:moveTo>
                    <a:pt x="2079" y="1"/>
                  </a:moveTo>
                  <a:lnTo>
                    <a:pt x="634" y="5503"/>
                  </a:lnTo>
                  <a:lnTo>
                    <a:pt x="476" y="6116"/>
                  </a:lnTo>
                  <a:lnTo>
                    <a:pt x="1" y="7818"/>
                  </a:lnTo>
                  <a:cubicBezTo>
                    <a:pt x="1" y="7818"/>
                    <a:pt x="1297" y="8560"/>
                    <a:pt x="1802" y="8729"/>
                  </a:cubicBezTo>
                  <a:cubicBezTo>
                    <a:pt x="1924" y="8767"/>
                    <a:pt x="2112" y="8781"/>
                    <a:pt x="2321" y="8781"/>
                  </a:cubicBezTo>
                  <a:cubicBezTo>
                    <a:pt x="2857" y="8781"/>
                    <a:pt x="3523" y="8689"/>
                    <a:pt x="3523" y="8689"/>
                  </a:cubicBezTo>
                  <a:lnTo>
                    <a:pt x="3800" y="7897"/>
                  </a:lnTo>
                  <a:lnTo>
                    <a:pt x="4325" y="6383"/>
                  </a:lnTo>
                  <a:lnTo>
                    <a:pt x="6175" y="1039"/>
                  </a:lnTo>
                  <a:lnTo>
                    <a:pt x="2079" y="1"/>
                  </a:lnTo>
                  <a:close/>
                </a:path>
              </a:pathLst>
            </a:custGeom>
            <a:solidFill>
              <a:srgbClr val="F1B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4353150" y="5232800"/>
              <a:ext cx="216250" cy="114175"/>
            </a:xfrm>
            <a:custGeom>
              <a:rect b="b" l="l" r="r" t="t"/>
              <a:pathLst>
                <a:path extrusionOk="0" h="4567" w="8650">
                  <a:moveTo>
                    <a:pt x="1099" y="1"/>
                  </a:moveTo>
                  <a:cubicBezTo>
                    <a:pt x="950" y="1"/>
                    <a:pt x="837" y="13"/>
                    <a:pt x="773" y="41"/>
                  </a:cubicBezTo>
                  <a:cubicBezTo>
                    <a:pt x="248" y="278"/>
                    <a:pt x="1" y="714"/>
                    <a:pt x="416" y="1288"/>
                  </a:cubicBezTo>
                  <a:cubicBezTo>
                    <a:pt x="573" y="1500"/>
                    <a:pt x="6637" y="4567"/>
                    <a:pt x="7683" y="4567"/>
                  </a:cubicBezTo>
                  <a:cubicBezTo>
                    <a:pt x="7761" y="4567"/>
                    <a:pt x="7811" y="4550"/>
                    <a:pt x="7828" y="4514"/>
                  </a:cubicBezTo>
                  <a:cubicBezTo>
                    <a:pt x="8095" y="3990"/>
                    <a:pt x="8649" y="1852"/>
                    <a:pt x="8580" y="1496"/>
                  </a:cubicBezTo>
                  <a:cubicBezTo>
                    <a:pt x="8569" y="1435"/>
                    <a:pt x="8396" y="1428"/>
                    <a:pt x="8144" y="1428"/>
                  </a:cubicBezTo>
                  <a:cubicBezTo>
                    <a:pt x="8068" y="1428"/>
                    <a:pt x="7985" y="1429"/>
                    <a:pt x="7897" y="1429"/>
                  </a:cubicBezTo>
                  <a:cubicBezTo>
                    <a:pt x="7513" y="1429"/>
                    <a:pt x="7033" y="1417"/>
                    <a:pt x="6641" y="1288"/>
                  </a:cubicBezTo>
                  <a:cubicBezTo>
                    <a:pt x="5671" y="981"/>
                    <a:pt x="5058" y="625"/>
                    <a:pt x="5058" y="625"/>
                  </a:cubicBezTo>
                  <a:cubicBezTo>
                    <a:pt x="5058" y="625"/>
                    <a:pt x="2164" y="1"/>
                    <a:pt x="10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4901350" y="5271675"/>
              <a:ext cx="218725" cy="92800"/>
            </a:xfrm>
            <a:custGeom>
              <a:rect b="b" l="l" r="r" t="t"/>
              <a:pathLst>
                <a:path extrusionOk="0" h="3712" w="8749">
                  <a:moveTo>
                    <a:pt x="8224" y="0"/>
                  </a:moveTo>
                  <a:cubicBezTo>
                    <a:pt x="8224" y="0"/>
                    <a:pt x="7364" y="973"/>
                    <a:pt x="5984" y="973"/>
                  </a:cubicBezTo>
                  <a:cubicBezTo>
                    <a:pt x="5626" y="973"/>
                    <a:pt x="5232" y="907"/>
                    <a:pt x="4810" y="742"/>
                  </a:cubicBezTo>
                  <a:cubicBezTo>
                    <a:pt x="4810" y="742"/>
                    <a:pt x="1179" y="1782"/>
                    <a:pt x="595" y="2127"/>
                  </a:cubicBezTo>
                  <a:cubicBezTo>
                    <a:pt x="1" y="2474"/>
                    <a:pt x="130" y="3513"/>
                    <a:pt x="605" y="3681"/>
                  </a:cubicBezTo>
                  <a:cubicBezTo>
                    <a:pt x="669" y="3701"/>
                    <a:pt x="1182" y="3711"/>
                    <a:pt x="1918" y="3711"/>
                  </a:cubicBezTo>
                  <a:cubicBezTo>
                    <a:pt x="4127" y="3711"/>
                    <a:pt x="8350" y="3622"/>
                    <a:pt x="8521" y="3444"/>
                  </a:cubicBezTo>
                  <a:cubicBezTo>
                    <a:pt x="8748" y="3206"/>
                    <a:pt x="8660" y="574"/>
                    <a:pt x="82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4359050" y="5247250"/>
              <a:ext cx="190400" cy="82900"/>
            </a:xfrm>
            <a:custGeom>
              <a:rect b="b" l="l" r="r" t="t"/>
              <a:pathLst>
                <a:path extrusionOk="0" h="3316" w="7616">
                  <a:moveTo>
                    <a:pt x="66" y="1"/>
                  </a:moveTo>
                  <a:cubicBezTo>
                    <a:pt x="22" y="1"/>
                    <a:pt x="0" y="61"/>
                    <a:pt x="42" y="87"/>
                  </a:cubicBezTo>
                  <a:cubicBezTo>
                    <a:pt x="1684" y="1026"/>
                    <a:pt x="3406" y="1838"/>
                    <a:pt x="5168" y="2521"/>
                  </a:cubicBezTo>
                  <a:cubicBezTo>
                    <a:pt x="5939" y="2827"/>
                    <a:pt x="6731" y="3095"/>
                    <a:pt x="7533" y="3313"/>
                  </a:cubicBezTo>
                  <a:cubicBezTo>
                    <a:pt x="7539" y="3315"/>
                    <a:pt x="7544" y="3316"/>
                    <a:pt x="7550" y="3316"/>
                  </a:cubicBezTo>
                  <a:cubicBezTo>
                    <a:pt x="7597" y="3316"/>
                    <a:pt x="7616" y="3241"/>
                    <a:pt x="7562" y="3223"/>
                  </a:cubicBezTo>
                  <a:cubicBezTo>
                    <a:pt x="5138" y="2561"/>
                    <a:pt x="2812" y="1482"/>
                    <a:pt x="606" y="294"/>
                  </a:cubicBezTo>
                  <a:cubicBezTo>
                    <a:pt x="438" y="206"/>
                    <a:pt x="259" y="107"/>
                    <a:pt x="92" y="8"/>
                  </a:cubicBezTo>
                  <a:cubicBezTo>
                    <a:pt x="82" y="3"/>
                    <a:pt x="74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4918675" y="5335975"/>
              <a:ext cx="196625" cy="12500"/>
            </a:xfrm>
            <a:custGeom>
              <a:rect b="b" l="l" r="r" t="t"/>
              <a:pathLst>
                <a:path extrusionOk="0" h="500" w="7865">
                  <a:moveTo>
                    <a:pt x="7788" y="0"/>
                  </a:moveTo>
                  <a:cubicBezTo>
                    <a:pt x="7785" y="0"/>
                    <a:pt x="7782" y="1"/>
                    <a:pt x="7778" y="1"/>
                  </a:cubicBezTo>
                  <a:cubicBezTo>
                    <a:pt x="5837" y="295"/>
                    <a:pt x="3855" y="400"/>
                    <a:pt x="1883" y="400"/>
                  </a:cubicBezTo>
                  <a:cubicBezTo>
                    <a:pt x="1463" y="400"/>
                    <a:pt x="1043" y="395"/>
                    <a:pt x="624" y="387"/>
                  </a:cubicBezTo>
                  <a:cubicBezTo>
                    <a:pt x="436" y="387"/>
                    <a:pt x="248" y="377"/>
                    <a:pt x="60" y="377"/>
                  </a:cubicBezTo>
                  <a:cubicBezTo>
                    <a:pt x="57" y="377"/>
                    <a:pt x="54" y="376"/>
                    <a:pt x="52" y="376"/>
                  </a:cubicBezTo>
                  <a:cubicBezTo>
                    <a:pt x="1" y="376"/>
                    <a:pt x="3" y="466"/>
                    <a:pt x="60" y="466"/>
                  </a:cubicBezTo>
                  <a:cubicBezTo>
                    <a:pt x="643" y="488"/>
                    <a:pt x="1227" y="500"/>
                    <a:pt x="1811" y="500"/>
                  </a:cubicBezTo>
                  <a:cubicBezTo>
                    <a:pt x="3032" y="500"/>
                    <a:pt x="4252" y="451"/>
                    <a:pt x="5463" y="357"/>
                  </a:cubicBezTo>
                  <a:cubicBezTo>
                    <a:pt x="6245" y="288"/>
                    <a:pt x="7026" y="209"/>
                    <a:pt x="7808" y="90"/>
                  </a:cubicBezTo>
                  <a:cubicBezTo>
                    <a:pt x="7865" y="81"/>
                    <a:pt x="7841" y="0"/>
                    <a:pt x="7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4457800" y="4389000"/>
              <a:ext cx="409200" cy="852700"/>
            </a:xfrm>
            <a:custGeom>
              <a:rect b="b" l="l" r="r" t="t"/>
              <a:pathLst>
                <a:path extrusionOk="0" h="34108" w="16368">
                  <a:moveTo>
                    <a:pt x="11618" y="1"/>
                  </a:moveTo>
                  <a:cubicBezTo>
                    <a:pt x="11618" y="1"/>
                    <a:pt x="5354" y="11904"/>
                    <a:pt x="4820" y="14230"/>
                  </a:cubicBezTo>
                  <a:cubicBezTo>
                    <a:pt x="4285" y="16555"/>
                    <a:pt x="3662" y="17901"/>
                    <a:pt x="2851" y="21038"/>
                  </a:cubicBezTo>
                  <a:cubicBezTo>
                    <a:pt x="2049" y="24165"/>
                    <a:pt x="1" y="31675"/>
                    <a:pt x="397" y="32081"/>
                  </a:cubicBezTo>
                  <a:cubicBezTo>
                    <a:pt x="762" y="32455"/>
                    <a:pt x="5112" y="34107"/>
                    <a:pt x="5937" y="34107"/>
                  </a:cubicBezTo>
                  <a:cubicBezTo>
                    <a:pt x="6007" y="34107"/>
                    <a:pt x="6052" y="34096"/>
                    <a:pt x="6066" y="34070"/>
                  </a:cubicBezTo>
                  <a:cubicBezTo>
                    <a:pt x="6255" y="33744"/>
                    <a:pt x="7957" y="28282"/>
                    <a:pt x="9114" y="25421"/>
                  </a:cubicBezTo>
                  <a:cubicBezTo>
                    <a:pt x="10282" y="22552"/>
                    <a:pt x="11350" y="18792"/>
                    <a:pt x="12518" y="16645"/>
                  </a:cubicBezTo>
                  <a:cubicBezTo>
                    <a:pt x="13676" y="14497"/>
                    <a:pt x="14933" y="12172"/>
                    <a:pt x="15289" y="11459"/>
                  </a:cubicBezTo>
                  <a:cubicBezTo>
                    <a:pt x="15645" y="10747"/>
                    <a:pt x="16368" y="901"/>
                    <a:pt x="16368" y="901"/>
                  </a:cubicBezTo>
                  <a:lnTo>
                    <a:pt x="116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4795250" y="4411500"/>
              <a:ext cx="335700" cy="846575"/>
            </a:xfrm>
            <a:custGeom>
              <a:rect b="b" l="l" r="r" t="t"/>
              <a:pathLst>
                <a:path extrusionOk="0" h="33863" w="13428">
                  <a:moveTo>
                    <a:pt x="89" y="1"/>
                  </a:moveTo>
                  <a:lnTo>
                    <a:pt x="0" y="7877"/>
                  </a:lnTo>
                  <a:cubicBezTo>
                    <a:pt x="0" y="7877"/>
                    <a:pt x="1969" y="16645"/>
                    <a:pt x="2692" y="18971"/>
                  </a:cubicBezTo>
                  <a:cubicBezTo>
                    <a:pt x="3404" y="21296"/>
                    <a:pt x="5551" y="28094"/>
                    <a:pt x="5907" y="29618"/>
                  </a:cubicBezTo>
                  <a:cubicBezTo>
                    <a:pt x="6264" y="31142"/>
                    <a:pt x="7708" y="33863"/>
                    <a:pt x="7708" y="33863"/>
                  </a:cubicBezTo>
                  <a:cubicBezTo>
                    <a:pt x="7708" y="33863"/>
                    <a:pt x="13428" y="32666"/>
                    <a:pt x="13428" y="32121"/>
                  </a:cubicBezTo>
                  <a:cubicBezTo>
                    <a:pt x="13428" y="31587"/>
                    <a:pt x="11993" y="24156"/>
                    <a:pt x="11191" y="20583"/>
                  </a:cubicBezTo>
                  <a:cubicBezTo>
                    <a:pt x="10380" y="17001"/>
                    <a:pt x="9935" y="12618"/>
                    <a:pt x="9311" y="9847"/>
                  </a:cubicBezTo>
                  <a:cubicBezTo>
                    <a:pt x="8678" y="7066"/>
                    <a:pt x="7431" y="981"/>
                    <a:pt x="7075" y="891"/>
                  </a:cubicBezTo>
                  <a:cubicBezTo>
                    <a:pt x="6719" y="803"/>
                    <a:pt x="89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4677475" y="4043150"/>
              <a:ext cx="289475" cy="483925"/>
            </a:xfrm>
            <a:custGeom>
              <a:rect b="b" l="l" r="r" t="t"/>
              <a:pathLst>
                <a:path extrusionOk="0" h="19357" w="11579">
                  <a:moveTo>
                    <a:pt x="7432" y="1"/>
                  </a:moveTo>
                  <a:cubicBezTo>
                    <a:pt x="7432" y="1"/>
                    <a:pt x="6789" y="575"/>
                    <a:pt x="5849" y="1217"/>
                  </a:cubicBezTo>
                  <a:cubicBezTo>
                    <a:pt x="5122" y="1710"/>
                    <a:pt x="4772" y="1768"/>
                    <a:pt x="4648" y="1768"/>
                  </a:cubicBezTo>
                  <a:cubicBezTo>
                    <a:pt x="4609" y="1768"/>
                    <a:pt x="4592" y="1762"/>
                    <a:pt x="4592" y="1762"/>
                  </a:cubicBezTo>
                  <a:cubicBezTo>
                    <a:pt x="4592" y="1762"/>
                    <a:pt x="3642" y="3612"/>
                    <a:pt x="2979" y="5512"/>
                  </a:cubicBezTo>
                  <a:cubicBezTo>
                    <a:pt x="2326" y="7422"/>
                    <a:pt x="1198" y="13478"/>
                    <a:pt x="595" y="15269"/>
                  </a:cubicBezTo>
                  <a:cubicBezTo>
                    <a:pt x="1" y="17060"/>
                    <a:pt x="7590" y="17298"/>
                    <a:pt x="9026" y="17417"/>
                  </a:cubicBezTo>
                  <a:cubicBezTo>
                    <a:pt x="10450" y="17535"/>
                    <a:pt x="11579" y="19356"/>
                    <a:pt x="11579" y="19356"/>
                  </a:cubicBezTo>
                  <a:lnTo>
                    <a:pt x="74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4428350" y="4078025"/>
              <a:ext cx="399800" cy="429750"/>
            </a:xfrm>
            <a:custGeom>
              <a:rect b="b" l="l" r="r" t="t"/>
              <a:pathLst>
                <a:path extrusionOk="0" h="17190" w="15992">
                  <a:moveTo>
                    <a:pt x="15992" y="1"/>
                  </a:moveTo>
                  <a:cubicBezTo>
                    <a:pt x="15992" y="1"/>
                    <a:pt x="13845" y="961"/>
                    <a:pt x="13251" y="1317"/>
                  </a:cubicBezTo>
                  <a:cubicBezTo>
                    <a:pt x="12647" y="1673"/>
                    <a:pt x="8531" y="8234"/>
                    <a:pt x="7700" y="8897"/>
                  </a:cubicBezTo>
                  <a:cubicBezTo>
                    <a:pt x="6868" y="9550"/>
                    <a:pt x="1" y="13845"/>
                    <a:pt x="1" y="13845"/>
                  </a:cubicBezTo>
                  <a:lnTo>
                    <a:pt x="1911" y="17189"/>
                  </a:lnTo>
                  <a:cubicBezTo>
                    <a:pt x="1911" y="17189"/>
                    <a:pt x="12053" y="13073"/>
                    <a:pt x="13251" y="11816"/>
                  </a:cubicBezTo>
                  <a:cubicBezTo>
                    <a:pt x="14439" y="10569"/>
                    <a:pt x="15992" y="1"/>
                    <a:pt x="159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4901700" y="4422825"/>
              <a:ext cx="159650" cy="811075"/>
            </a:xfrm>
            <a:custGeom>
              <a:rect b="b" l="l" r="r" t="t"/>
              <a:pathLst>
                <a:path extrusionOk="0" h="32443" w="6386">
                  <a:moveTo>
                    <a:pt x="60" y="0"/>
                  </a:moveTo>
                  <a:cubicBezTo>
                    <a:pt x="32" y="0"/>
                    <a:pt x="1" y="26"/>
                    <a:pt x="7" y="62"/>
                  </a:cubicBezTo>
                  <a:cubicBezTo>
                    <a:pt x="205" y="1111"/>
                    <a:pt x="393" y="2151"/>
                    <a:pt x="581" y="3199"/>
                  </a:cubicBezTo>
                  <a:cubicBezTo>
                    <a:pt x="967" y="5327"/>
                    <a:pt x="1352" y="7454"/>
                    <a:pt x="1728" y="9582"/>
                  </a:cubicBezTo>
                  <a:cubicBezTo>
                    <a:pt x="2124" y="11828"/>
                    <a:pt x="2491" y="14094"/>
                    <a:pt x="2876" y="16350"/>
                  </a:cubicBezTo>
                  <a:cubicBezTo>
                    <a:pt x="3351" y="19210"/>
                    <a:pt x="3846" y="22080"/>
                    <a:pt x="4509" y="24910"/>
                  </a:cubicBezTo>
                  <a:cubicBezTo>
                    <a:pt x="4836" y="26355"/>
                    <a:pt x="5222" y="27799"/>
                    <a:pt x="5558" y="29244"/>
                  </a:cubicBezTo>
                  <a:cubicBezTo>
                    <a:pt x="5796" y="30243"/>
                    <a:pt x="6033" y="31253"/>
                    <a:pt x="6251" y="32252"/>
                  </a:cubicBezTo>
                  <a:cubicBezTo>
                    <a:pt x="6261" y="32301"/>
                    <a:pt x="6280" y="32351"/>
                    <a:pt x="6291" y="32411"/>
                  </a:cubicBezTo>
                  <a:cubicBezTo>
                    <a:pt x="6294" y="32433"/>
                    <a:pt x="6309" y="32443"/>
                    <a:pt x="6326" y="32443"/>
                  </a:cubicBezTo>
                  <a:cubicBezTo>
                    <a:pt x="6354" y="32443"/>
                    <a:pt x="6386" y="32417"/>
                    <a:pt x="6379" y="32381"/>
                  </a:cubicBezTo>
                  <a:cubicBezTo>
                    <a:pt x="5885" y="30155"/>
                    <a:pt x="5350" y="27938"/>
                    <a:pt x="4796" y="25721"/>
                  </a:cubicBezTo>
                  <a:cubicBezTo>
                    <a:pt x="4114" y="23000"/>
                    <a:pt x="3628" y="20209"/>
                    <a:pt x="3153" y="17439"/>
                  </a:cubicBezTo>
                  <a:cubicBezTo>
                    <a:pt x="2748" y="15074"/>
                    <a:pt x="2372" y="12709"/>
                    <a:pt x="1956" y="10344"/>
                  </a:cubicBezTo>
                  <a:cubicBezTo>
                    <a:pt x="1580" y="8187"/>
                    <a:pt x="1194" y="6030"/>
                    <a:pt x="798" y="3872"/>
                  </a:cubicBezTo>
                  <a:cubicBezTo>
                    <a:pt x="571" y="2615"/>
                    <a:pt x="363" y="1349"/>
                    <a:pt x="106" y="92"/>
                  </a:cubicBezTo>
                  <a:cubicBezTo>
                    <a:pt x="106" y="72"/>
                    <a:pt x="96" y="53"/>
                    <a:pt x="96" y="33"/>
                  </a:cubicBezTo>
                  <a:cubicBezTo>
                    <a:pt x="92" y="10"/>
                    <a:pt x="77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4753675" y="4000325"/>
              <a:ext cx="15875" cy="11525"/>
            </a:xfrm>
            <a:custGeom>
              <a:rect b="b" l="l" r="r" t="t"/>
              <a:pathLst>
                <a:path extrusionOk="0" h="461" w="635">
                  <a:moveTo>
                    <a:pt x="570" y="1"/>
                  </a:moveTo>
                  <a:cubicBezTo>
                    <a:pt x="556" y="1"/>
                    <a:pt x="544" y="7"/>
                    <a:pt x="535" y="21"/>
                  </a:cubicBezTo>
                  <a:cubicBezTo>
                    <a:pt x="436" y="210"/>
                    <a:pt x="248" y="338"/>
                    <a:pt x="30" y="368"/>
                  </a:cubicBezTo>
                  <a:cubicBezTo>
                    <a:pt x="10" y="377"/>
                    <a:pt x="1" y="408"/>
                    <a:pt x="1" y="427"/>
                  </a:cubicBezTo>
                  <a:cubicBezTo>
                    <a:pt x="8" y="449"/>
                    <a:pt x="21" y="461"/>
                    <a:pt x="39" y="461"/>
                  </a:cubicBezTo>
                  <a:cubicBezTo>
                    <a:pt x="46" y="461"/>
                    <a:pt x="52" y="459"/>
                    <a:pt x="60" y="457"/>
                  </a:cubicBezTo>
                  <a:cubicBezTo>
                    <a:pt x="287" y="427"/>
                    <a:pt x="505" y="279"/>
                    <a:pt x="614" y="71"/>
                  </a:cubicBezTo>
                  <a:cubicBezTo>
                    <a:pt x="635" y="36"/>
                    <a:pt x="601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4381250" y="4501725"/>
              <a:ext cx="5325" cy="45500"/>
            </a:xfrm>
            <a:custGeom>
              <a:rect b="b" l="l" r="r" t="t"/>
              <a:pathLst>
                <a:path extrusionOk="0" h="1820" w="213">
                  <a:moveTo>
                    <a:pt x="138" y="0"/>
                  </a:moveTo>
                  <a:cubicBezTo>
                    <a:pt x="110" y="0"/>
                    <a:pt x="82" y="23"/>
                    <a:pt x="94" y="53"/>
                  </a:cubicBezTo>
                  <a:cubicBezTo>
                    <a:pt x="114" y="132"/>
                    <a:pt x="114" y="231"/>
                    <a:pt x="104" y="310"/>
                  </a:cubicBezTo>
                  <a:cubicBezTo>
                    <a:pt x="104" y="449"/>
                    <a:pt x="104" y="598"/>
                    <a:pt x="94" y="736"/>
                  </a:cubicBezTo>
                  <a:cubicBezTo>
                    <a:pt x="74" y="1023"/>
                    <a:pt x="55" y="1300"/>
                    <a:pt x="25" y="1587"/>
                  </a:cubicBezTo>
                  <a:cubicBezTo>
                    <a:pt x="15" y="1646"/>
                    <a:pt x="5" y="1706"/>
                    <a:pt x="5" y="1775"/>
                  </a:cubicBezTo>
                  <a:cubicBezTo>
                    <a:pt x="0" y="1804"/>
                    <a:pt x="22" y="1819"/>
                    <a:pt x="46" y="1819"/>
                  </a:cubicBezTo>
                  <a:cubicBezTo>
                    <a:pt x="69" y="1819"/>
                    <a:pt x="94" y="1804"/>
                    <a:pt x="94" y="1775"/>
                  </a:cubicBezTo>
                  <a:cubicBezTo>
                    <a:pt x="143" y="1300"/>
                    <a:pt x="193" y="815"/>
                    <a:pt x="203" y="340"/>
                  </a:cubicBezTo>
                  <a:cubicBezTo>
                    <a:pt x="203" y="241"/>
                    <a:pt x="213" y="132"/>
                    <a:pt x="183" y="33"/>
                  </a:cubicBezTo>
                  <a:cubicBezTo>
                    <a:pt x="175" y="10"/>
                    <a:pt x="157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4403875" y="4497900"/>
              <a:ext cx="5700" cy="37700"/>
            </a:xfrm>
            <a:custGeom>
              <a:rect b="b" l="l" r="r" t="t"/>
              <a:pathLst>
                <a:path extrusionOk="0" h="1508" w="228">
                  <a:moveTo>
                    <a:pt x="65" y="1"/>
                  </a:moveTo>
                  <a:cubicBezTo>
                    <a:pt x="34" y="1"/>
                    <a:pt x="0" y="34"/>
                    <a:pt x="20" y="67"/>
                  </a:cubicBezTo>
                  <a:cubicBezTo>
                    <a:pt x="80" y="186"/>
                    <a:pt x="100" y="325"/>
                    <a:pt x="109" y="463"/>
                  </a:cubicBezTo>
                  <a:cubicBezTo>
                    <a:pt x="129" y="612"/>
                    <a:pt x="129" y="760"/>
                    <a:pt x="129" y="909"/>
                  </a:cubicBezTo>
                  <a:cubicBezTo>
                    <a:pt x="129" y="1097"/>
                    <a:pt x="119" y="1275"/>
                    <a:pt x="109" y="1463"/>
                  </a:cubicBezTo>
                  <a:cubicBezTo>
                    <a:pt x="104" y="1493"/>
                    <a:pt x="127" y="1508"/>
                    <a:pt x="150" y="1508"/>
                  </a:cubicBezTo>
                  <a:cubicBezTo>
                    <a:pt x="174" y="1508"/>
                    <a:pt x="199" y="1493"/>
                    <a:pt x="199" y="1463"/>
                  </a:cubicBezTo>
                  <a:cubicBezTo>
                    <a:pt x="218" y="1265"/>
                    <a:pt x="228" y="1077"/>
                    <a:pt x="228" y="879"/>
                  </a:cubicBezTo>
                  <a:cubicBezTo>
                    <a:pt x="228" y="602"/>
                    <a:pt x="228" y="276"/>
                    <a:pt x="100" y="28"/>
                  </a:cubicBezTo>
                  <a:cubicBezTo>
                    <a:pt x="93" y="9"/>
                    <a:pt x="7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4423375" y="4494675"/>
              <a:ext cx="5000" cy="34175"/>
            </a:xfrm>
            <a:custGeom>
              <a:rect b="b" l="l" r="r" t="t"/>
              <a:pathLst>
                <a:path extrusionOk="0" h="1367" w="200">
                  <a:moveTo>
                    <a:pt x="57" y="0"/>
                  </a:moveTo>
                  <a:cubicBezTo>
                    <a:pt x="28" y="0"/>
                    <a:pt x="0" y="22"/>
                    <a:pt x="12" y="58"/>
                  </a:cubicBezTo>
                  <a:cubicBezTo>
                    <a:pt x="91" y="325"/>
                    <a:pt x="111" y="602"/>
                    <a:pt x="101" y="880"/>
                  </a:cubicBezTo>
                  <a:cubicBezTo>
                    <a:pt x="91" y="1028"/>
                    <a:pt x="81" y="1166"/>
                    <a:pt x="52" y="1305"/>
                  </a:cubicBezTo>
                  <a:cubicBezTo>
                    <a:pt x="45" y="1341"/>
                    <a:pt x="77" y="1367"/>
                    <a:pt x="107" y="1367"/>
                  </a:cubicBezTo>
                  <a:cubicBezTo>
                    <a:pt x="126" y="1367"/>
                    <a:pt x="143" y="1357"/>
                    <a:pt x="151" y="1335"/>
                  </a:cubicBezTo>
                  <a:cubicBezTo>
                    <a:pt x="171" y="1186"/>
                    <a:pt x="180" y="1028"/>
                    <a:pt x="190" y="880"/>
                  </a:cubicBezTo>
                  <a:cubicBezTo>
                    <a:pt x="200" y="602"/>
                    <a:pt x="190" y="306"/>
                    <a:pt x="101" y="29"/>
                  </a:cubicBezTo>
                  <a:cubicBezTo>
                    <a:pt x="93" y="9"/>
                    <a:pt x="75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4893500" y="4932675"/>
              <a:ext cx="54175" cy="42950"/>
            </a:xfrm>
            <a:custGeom>
              <a:rect b="b" l="l" r="r" t="t"/>
              <a:pathLst>
                <a:path extrusionOk="0" h="1718" w="2167">
                  <a:moveTo>
                    <a:pt x="67" y="0"/>
                  </a:moveTo>
                  <a:cubicBezTo>
                    <a:pt x="32" y="0"/>
                    <a:pt x="0" y="42"/>
                    <a:pt x="38" y="73"/>
                  </a:cubicBezTo>
                  <a:cubicBezTo>
                    <a:pt x="632" y="547"/>
                    <a:pt x="1225" y="1033"/>
                    <a:pt x="1809" y="1508"/>
                  </a:cubicBezTo>
                  <a:cubicBezTo>
                    <a:pt x="1898" y="1567"/>
                    <a:pt x="1977" y="1636"/>
                    <a:pt x="2067" y="1706"/>
                  </a:cubicBezTo>
                  <a:cubicBezTo>
                    <a:pt x="2077" y="1714"/>
                    <a:pt x="2088" y="1717"/>
                    <a:pt x="2098" y="1717"/>
                  </a:cubicBezTo>
                  <a:cubicBezTo>
                    <a:pt x="2136" y="1717"/>
                    <a:pt x="2167" y="1667"/>
                    <a:pt x="2136" y="1636"/>
                  </a:cubicBezTo>
                  <a:lnTo>
                    <a:pt x="354" y="211"/>
                  </a:lnTo>
                  <a:cubicBezTo>
                    <a:pt x="266" y="142"/>
                    <a:pt x="187" y="73"/>
                    <a:pt x="97" y="13"/>
                  </a:cubicBezTo>
                  <a:cubicBezTo>
                    <a:pt x="88" y="4"/>
                    <a:pt x="7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4539875" y="4638050"/>
              <a:ext cx="220025" cy="578550"/>
            </a:xfrm>
            <a:custGeom>
              <a:rect b="b" l="l" r="r" t="t"/>
              <a:pathLst>
                <a:path extrusionOk="0" h="23142" w="8801">
                  <a:moveTo>
                    <a:pt x="8739" y="0"/>
                  </a:moveTo>
                  <a:cubicBezTo>
                    <a:pt x="8725" y="0"/>
                    <a:pt x="8710" y="7"/>
                    <a:pt x="8701" y="23"/>
                  </a:cubicBezTo>
                  <a:cubicBezTo>
                    <a:pt x="8493" y="458"/>
                    <a:pt x="8295" y="884"/>
                    <a:pt x="8087" y="1309"/>
                  </a:cubicBezTo>
                  <a:cubicBezTo>
                    <a:pt x="7623" y="2269"/>
                    <a:pt x="7167" y="3229"/>
                    <a:pt x="6702" y="4189"/>
                  </a:cubicBezTo>
                  <a:cubicBezTo>
                    <a:pt x="6227" y="5179"/>
                    <a:pt x="5762" y="6158"/>
                    <a:pt x="5277" y="7138"/>
                  </a:cubicBezTo>
                  <a:cubicBezTo>
                    <a:pt x="5020" y="7662"/>
                    <a:pt x="4733" y="8176"/>
                    <a:pt x="4505" y="8721"/>
                  </a:cubicBezTo>
                  <a:cubicBezTo>
                    <a:pt x="4268" y="9304"/>
                    <a:pt x="4070" y="9909"/>
                    <a:pt x="3872" y="10502"/>
                  </a:cubicBezTo>
                  <a:cubicBezTo>
                    <a:pt x="3565" y="11413"/>
                    <a:pt x="3278" y="12332"/>
                    <a:pt x="2992" y="13243"/>
                  </a:cubicBezTo>
                  <a:cubicBezTo>
                    <a:pt x="2655" y="14292"/>
                    <a:pt x="2338" y="15351"/>
                    <a:pt x="2011" y="16400"/>
                  </a:cubicBezTo>
                  <a:cubicBezTo>
                    <a:pt x="1705" y="17409"/>
                    <a:pt x="1398" y="18419"/>
                    <a:pt x="1101" y="19428"/>
                  </a:cubicBezTo>
                  <a:cubicBezTo>
                    <a:pt x="864" y="20229"/>
                    <a:pt x="626" y="21021"/>
                    <a:pt x="389" y="21823"/>
                  </a:cubicBezTo>
                  <a:cubicBezTo>
                    <a:pt x="270" y="22218"/>
                    <a:pt x="142" y="22624"/>
                    <a:pt x="32" y="23030"/>
                  </a:cubicBezTo>
                  <a:cubicBezTo>
                    <a:pt x="23" y="23050"/>
                    <a:pt x="13" y="23059"/>
                    <a:pt x="13" y="23079"/>
                  </a:cubicBezTo>
                  <a:cubicBezTo>
                    <a:pt x="0" y="23116"/>
                    <a:pt x="30" y="23141"/>
                    <a:pt x="59" y="23141"/>
                  </a:cubicBezTo>
                  <a:cubicBezTo>
                    <a:pt x="77" y="23141"/>
                    <a:pt x="95" y="23132"/>
                    <a:pt x="102" y="23109"/>
                  </a:cubicBezTo>
                  <a:cubicBezTo>
                    <a:pt x="181" y="22832"/>
                    <a:pt x="270" y="22555"/>
                    <a:pt x="349" y="22278"/>
                  </a:cubicBezTo>
                  <a:cubicBezTo>
                    <a:pt x="557" y="21555"/>
                    <a:pt x="775" y="20843"/>
                    <a:pt x="982" y="20130"/>
                  </a:cubicBezTo>
                  <a:cubicBezTo>
                    <a:pt x="1279" y="19160"/>
                    <a:pt x="1567" y="18181"/>
                    <a:pt x="1863" y="17211"/>
                  </a:cubicBezTo>
                  <a:lnTo>
                    <a:pt x="2843" y="14035"/>
                  </a:lnTo>
                  <a:cubicBezTo>
                    <a:pt x="3140" y="13075"/>
                    <a:pt x="3436" y="12115"/>
                    <a:pt x="3753" y="11165"/>
                  </a:cubicBezTo>
                  <a:cubicBezTo>
                    <a:pt x="3981" y="10472"/>
                    <a:pt x="4208" y="9770"/>
                    <a:pt x="4466" y="9087"/>
                  </a:cubicBezTo>
                  <a:cubicBezTo>
                    <a:pt x="4644" y="8622"/>
                    <a:pt x="4872" y="8187"/>
                    <a:pt x="5089" y="7741"/>
                  </a:cubicBezTo>
                  <a:cubicBezTo>
                    <a:pt x="5534" y="6821"/>
                    <a:pt x="5980" y="5911"/>
                    <a:pt x="6425" y="4990"/>
                  </a:cubicBezTo>
                  <a:cubicBezTo>
                    <a:pt x="6910" y="3981"/>
                    <a:pt x="7395" y="2982"/>
                    <a:pt x="7880" y="1972"/>
                  </a:cubicBezTo>
                  <a:lnTo>
                    <a:pt x="8740" y="161"/>
                  </a:lnTo>
                  <a:cubicBezTo>
                    <a:pt x="8751" y="132"/>
                    <a:pt x="8770" y="102"/>
                    <a:pt x="8780" y="72"/>
                  </a:cubicBezTo>
                  <a:cubicBezTo>
                    <a:pt x="8801" y="32"/>
                    <a:pt x="8770" y="0"/>
                    <a:pt x="8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5004775" y="4371900"/>
              <a:ext cx="31150" cy="32650"/>
            </a:xfrm>
            <a:custGeom>
              <a:rect b="b" l="l" r="r" t="t"/>
              <a:pathLst>
                <a:path extrusionOk="0" h="1306" w="1246">
                  <a:moveTo>
                    <a:pt x="1179" y="1"/>
                  </a:moveTo>
                  <a:cubicBezTo>
                    <a:pt x="1165" y="1"/>
                    <a:pt x="1150" y="7"/>
                    <a:pt x="1139" y="21"/>
                  </a:cubicBezTo>
                  <a:cubicBezTo>
                    <a:pt x="980" y="239"/>
                    <a:pt x="812" y="447"/>
                    <a:pt x="624" y="645"/>
                  </a:cubicBezTo>
                  <a:cubicBezTo>
                    <a:pt x="426" y="843"/>
                    <a:pt x="208" y="1011"/>
                    <a:pt x="30" y="1228"/>
                  </a:cubicBezTo>
                  <a:cubicBezTo>
                    <a:pt x="0" y="1258"/>
                    <a:pt x="32" y="1305"/>
                    <a:pt x="67" y="1305"/>
                  </a:cubicBezTo>
                  <a:cubicBezTo>
                    <a:pt x="78" y="1305"/>
                    <a:pt x="89" y="1300"/>
                    <a:pt x="99" y="1288"/>
                  </a:cubicBezTo>
                  <a:cubicBezTo>
                    <a:pt x="277" y="1070"/>
                    <a:pt x="505" y="892"/>
                    <a:pt x="703" y="694"/>
                  </a:cubicBezTo>
                  <a:cubicBezTo>
                    <a:pt x="891" y="496"/>
                    <a:pt x="1059" y="289"/>
                    <a:pt x="1218" y="71"/>
                  </a:cubicBezTo>
                  <a:cubicBezTo>
                    <a:pt x="1246" y="36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2422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4769625" y="4479875"/>
              <a:ext cx="50275" cy="218525"/>
            </a:xfrm>
            <a:custGeom>
              <a:rect b="b" l="l" r="r" t="t"/>
              <a:pathLst>
                <a:path extrusionOk="0" h="8741" w="2011">
                  <a:moveTo>
                    <a:pt x="54" y="0"/>
                  </a:moveTo>
                  <a:cubicBezTo>
                    <a:pt x="28" y="0"/>
                    <a:pt x="0" y="22"/>
                    <a:pt x="6" y="56"/>
                  </a:cubicBezTo>
                  <a:cubicBezTo>
                    <a:pt x="223" y="1036"/>
                    <a:pt x="441" y="2006"/>
                    <a:pt x="649" y="2985"/>
                  </a:cubicBezTo>
                  <a:cubicBezTo>
                    <a:pt x="995" y="4539"/>
                    <a:pt x="1332" y="6092"/>
                    <a:pt x="1678" y="7646"/>
                  </a:cubicBezTo>
                  <a:cubicBezTo>
                    <a:pt x="1757" y="8003"/>
                    <a:pt x="1826" y="8359"/>
                    <a:pt x="1905" y="8705"/>
                  </a:cubicBezTo>
                  <a:cubicBezTo>
                    <a:pt x="1914" y="8730"/>
                    <a:pt x="1934" y="8741"/>
                    <a:pt x="1955" y="8741"/>
                  </a:cubicBezTo>
                  <a:cubicBezTo>
                    <a:pt x="1983" y="8741"/>
                    <a:pt x="2010" y="8719"/>
                    <a:pt x="2004" y="8685"/>
                  </a:cubicBezTo>
                  <a:cubicBezTo>
                    <a:pt x="1787" y="7706"/>
                    <a:pt x="1569" y="6736"/>
                    <a:pt x="1351" y="5756"/>
                  </a:cubicBezTo>
                  <a:cubicBezTo>
                    <a:pt x="1015" y="4203"/>
                    <a:pt x="669" y="2649"/>
                    <a:pt x="332" y="1096"/>
                  </a:cubicBezTo>
                  <a:cubicBezTo>
                    <a:pt x="253" y="739"/>
                    <a:pt x="174" y="383"/>
                    <a:pt x="95" y="36"/>
                  </a:cubicBezTo>
                  <a:cubicBezTo>
                    <a:pt x="91" y="11"/>
                    <a:pt x="73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4744275" y="4268275"/>
              <a:ext cx="109725" cy="30025"/>
            </a:xfrm>
            <a:custGeom>
              <a:rect b="b" l="l" r="r" t="t"/>
              <a:pathLst>
                <a:path extrusionOk="0" h="1201" w="4389">
                  <a:moveTo>
                    <a:pt x="60" y="1"/>
                  </a:moveTo>
                  <a:cubicBezTo>
                    <a:pt x="1" y="1"/>
                    <a:pt x="1" y="89"/>
                    <a:pt x="60" y="100"/>
                  </a:cubicBezTo>
                  <a:cubicBezTo>
                    <a:pt x="188" y="100"/>
                    <a:pt x="327" y="139"/>
                    <a:pt x="456" y="159"/>
                  </a:cubicBezTo>
                  <a:cubicBezTo>
                    <a:pt x="713" y="218"/>
                    <a:pt x="960" y="278"/>
                    <a:pt x="1217" y="337"/>
                  </a:cubicBezTo>
                  <a:cubicBezTo>
                    <a:pt x="1901" y="495"/>
                    <a:pt x="2583" y="663"/>
                    <a:pt x="3256" y="861"/>
                  </a:cubicBezTo>
                  <a:cubicBezTo>
                    <a:pt x="3612" y="960"/>
                    <a:pt x="3959" y="1069"/>
                    <a:pt x="4305" y="1198"/>
                  </a:cubicBezTo>
                  <a:cubicBezTo>
                    <a:pt x="4310" y="1199"/>
                    <a:pt x="4315" y="1200"/>
                    <a:pt x="4320" y="1200"/>
                  </a:cubicBezTo>
                  <a:cubicBezTo>
                    <a:pt x="4369" y="1200"/>
                    <a:pt x="4389" y="1117"/>
                    <a:pt x="4335" y="1099"/>
                  </a:cubicBezTo>
                  <a:cubicBezTo>
                    <a:pt x="3098" y="663"/>
                    <a:pt x="1811" y="347"/>
                    <a:pt x="525" y="80"/>
                  </a:cubicBezTo>
                  <a:cubicBezTo>
                    <a:pt x="377" y="50"/>
                    <a:pt x="218" y="10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4760350" y="4311100"/>
              <a:ext cx="339200" cy="391900"/>
            </a:xfrm>
            <a:custGeom>
              <a:rect b="b" l="l" r="r" t="t"/>
              <a:pathLst>
                <a:path extrusionOk="0" h="15676" w="13568">
                  <a:moveTo>
                    <a:pt x="10545" y="1"/>
                  </a:moveTo>
                  <a:cubicBezTo>
                    <a:pt x="8689" y="1"/>
                    <a:pt x="5968" y="524"/>
                    <a:pt x="5968" y="524"/>
                  </a:cubicBezTo>
                  <a:cubicBezTo>
                    <a:pt x="5968" y="524"/>
                    <a:pt x="4895" y="421"/>
                    <a:pt x="3808" y="421"/>
                  </a:cubicBezTo>
                  <a:cubicBezTo>
                    <a:pt x="2735" y="421"/>
                    <a:pt x="1648" y="521"/>
                    <a:pt x="1564" y="920"/>
                  </a:cubicBezTo>
                  <a:cubicBezTo>
                    <a:pt x="1386" y="1721"/>
                    <a:pt x="1" y="14051"/>
                    <a:pt x="693" y="15119"/>
                  </a:cubicBezTo>
                  <a:cubicBezTo>
                    <a:pt x="970" y="15547"/>
                    <a:pt x="1953" y="15675"/>
                    <a:pt x="3208" y="15675"/>
                  </a:cubicBezTo>
                  <a:cubicBezTo>
                    <a:pt x="5090" y="15675"/>
                    <a:pt x="7587" y="15387"/>
                    <a:pt x="9243" y="15387"/>
                  </a:cubicBezTo>
                  <a:cubicBezTo>
                    <a:pt x="12004" y="15387"/>
                    <a:pt x="13221" y="15119"/>
                    <a:pt x="13389" y="14180"/>
                  </a:cubicBezTo>
                  <a:cubicBezTo>
                    <a:pt x="13567" y="13249"/>
                    <a:pt x="12785" y="1325"/>
                    <a:pt x="12182" y="385"/>
                  </a:cubicBezTo>
                  <a:cubicBezTo>
                    <a:pt x="11999" y="100"/>
                    <a:pt x="11354" y="1"/>
                    <a:pt x="105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4819725" y="3968125"/>
              <a:ext cx="36625" cy="48625"/>
            </a:xfrm>
            <a:custGeom>
              <a:rect b="b" l="l" r="r" t="t"/>
              <a:pathLst>
                <a:path extrusionOk="0" h="1945" w="1465">
                  <a:moveTo>
                    <a:pt x="890" y="1"/>
                  </a:moveTo>
                  <a:cubicBezTo>
                    <a:pt x="874" y="1"/>
                    <a:pt x="858" y="1"/>
                    <a:pt x="842" y="3"/>
                  </a:cubicBezTo>
                  <a:cubicBezTo>
                    <a:pt x="456" y="33"/>
                    <a:pt x="0" y="726"/>
                    <a:pt x="0" y="726"/>
                  </a:cubicBezTo>
                  <a:lnTo>
                    <a:pt x="486" y="1943"/>
                  </a:lnTo>
                  <a:cubicBezTo>
                    <a:pt x="486" y="1943"/>
                    <a:pt x="507" y="1944"/>
                    <a:pt x="542" y="1944"/>
                  </a:cubicBezTo>
                  <a:cubicBezTo>
                    <a:pt x="651" y="1944"/>
                    <a:pt x="899" y="1927"/>
                    <a:pt x="1079" y="1784"/>
                  </a:cubicBezTo>
                  <a:cubicBezTo>
                    <a:pt x="1317" y="1597"/>
                    <a:pt x="1465" y="1230"/>
                    <a:pt x="1465" y="814"/>
                  </a:cubicBezTo>
                  <a:cubicBezTo>
                    <a:pt x="1465" y="417"/>
                    <a:pt x="1247" y="1"/>
                    <a:pt x="890" y="1"/>
                  </a:cubicBezTo>
                  <a:close/>
                </a:path>
              </a:pathLst>
            </a:custGeom>
            <a:solidFill>
              <a:srgbClr val="F1B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4832575" y="3975100"/>
              <a:ext cx="14800" cy="32625"/>
            </a:xfrm>
            <a:custGeom>
              <a:rect b="b" l="l" r="r" t="t"/>
              <a:pathLst>
                <a:path extrusionOk="0" h="1305" w="592">
                  <a:moveTo>
                    <a:pt x="524" y="0"/>
                  </a:moveTo>
                  <a:cubicBezTo>
                    <a:pt x="521" y="0"/>
                    <a:pt x="519" y="1"/>
                    <a:pt x="516" y="1"/>
                  </a:cubicBezTo>
                  <a:cubicBezTo>
                    <a:pt x="357" y="21"/>
                    <a:pt x="219" y="140"/>
                    <a:pt x="130" y="258"/>
                  </a:cubicBezTo>
                  <a:cubicBezTo>
                    <a:pt x="60" y="348"/>
                    <a:pt x="21" y="467"/>
                    <a:pt x="1" y="575"/>
                  </a:cubicBezTo>
                  <a:cubicBezTo>
                    <a:pt x="1" y="600"/>
                    <a:pt x="27" y="617"/>
                    <a:pt x="48" y="617"/>
                  </a:cubicBezTo>
                  <a:cubicBezTo>
                    <a:pt x="52" y="617"/>
                    <a:pt x="57" y="616"/>
                    <a:pt x="60" y="615"/>
                  </a:cubicBezTo>
                  <a:cubicBezTo>
                    <a:pt x="81" y="609"/>
                    <a:pt x="102" y="607"/>
                    <a:pt x="123" y="607"/>
                  </a:cubicBezTo>
                  <a:cubicBezTo>
                    <a:pt x="260" y="607"/>
                    <a:pt x="386" y="715"/>
                    <a:pt x="377" y="852"/>
                  </a:cubicBezTo>
                  <a:cubicBezTo>
                    <a:pt x="377" y="1001"/>
                    <a:pt x="288" y="1139"/>
                    <a:pt x="170" y="1219"/>
                  </a:cubicBezTo>
                  <a:cubicBezTo>
                    <a:pt x="127" y="1243"/>
                    <a:pt x="149" y="1304"/>
                    <a:pt x="193" y="1304"/>
                  </a:cubicBezTo>
                  <a:cubicBezTo>
                    <a:pt x="201" y="1304"/>
                    <a:pt x="210" y="1302"/>
                    <a:pt x="219" y="1298"/>
                  </a:cubicBezTo>
                  <a:cubicBezTo>
                    <a:pt x="367" y="1199"/>
                    <a:pt x="496" y="1001"/>
                    <a:pt x="476" y="813"/>
                  </a:cubicBezTo>
                  <a:cubicBezTo>
                    <a:pt x="459" y="642"/>
                    <a:pt x="288" y="516"/>
                    <a:pt x="121" y="516"/>
                  </a:cubicBezTo>
                  <a:cubicBezTo>
                    <a:pt x="118" y="516"/>
                    <a:pt x="115" y="516"/>
                    <a:pt x="113" y="516"/>
                  </a:cubicBezTo>
                  <a:lnTo>
                    <a:pt x="113" y="516"/>
                  </a:lnTo>
                  <a:cubicBezTo>
                    <a:pt x="114" y="509"/>
                    <a:pt x="117" y="503"/>
                    <a:pt x="120" y="496"/>
                  </a:cubicBezTo>
                  <a:cubicBezTo>
                    <a:pt x="139" y="437"/>
                    <a:pt x="159" y="377"/>
                    <a:pt x="199" y="328"/>
                  </a:cubicBezTo>
                  <a:cubicBezTo>
                    <a:pt x="278" y="219"/>
                    <a:pt x="407" y="110"/>
                    <a:pt x="535" y="91"/>
                  </a:cubicBezTo>
                  <a:cubicBezTo>
                    <a:pt x="592" y="81"/>
                    <a:pt x="577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4871425" y="4625000"/>
              <a:ext cx="53700" cy="104325"/>
            </a:xfrm>
            <a:custGeom>
              <a:rect b="b" l="l" r="r" t="t"/>
              <a:pathLst>
                <a:path extrusionOk="0" h="4173" w="2148">
                  <a:moveTo>
                    <a:pt x="1475" y="1"/>
                  </a:moveTo>
                  <a:cubicBezTo>
                    <a:pt x="1475" y="1"/>
                    <a:pt x="674" y="1485"/>
                    <a:pt x="357" y="2514"/>
                  </a:cubicBezTo>
                  <a:cubicBezTo>
                    <a:pt x="41" y="3543"/>
                    <a:pt x="1" y="3988"/>
                    <a:pt x="446" y="4166"/>
                  </a:cubicBezTo>
                  <a:cubicBezTo>
                    <a:pt x="456" y="4170"/>
                    <a:pt x="466" y="4172"/>
                    <a:pt x="477" y="4172"/>
                  </a:cubicBezTo>
                  <a:cubicBezTo>
                    <a:pt x="947" y="4172"/>
                    <a:pt x="2148" y="456"/>
                    <a:pt x="2148" y="456"/>
                  </a:cubicBezTo>
                  <a:lnTo>
                    <a:pt x="1475" y="1"/>
                  </a:lnTo>
                  <a:close/>
                </a:path>
              </a:pathLst>
            </a:custGeom>
            <a:solidFill>
              <a:srgbClr val="F1B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4889000" y="4641825"/>
              <a:ext cx="93025" cy="141925"/>
            </a:xfrm>
            <a:custGeom>
              <a:rect b="b" l="l" r="r" t="t"/>
              <a:pathLst>
                <a:path extrusionOk="0" h="5677" w="3721">
                  <a:moveTo>
                    <a:pt x="941" y="1"/>
                  </a:moveTo>
                  <a:cubicBezTo>
                    <a:pt x="347" y="1079"/>
                    <a:pt x="0" y="4612"/>
                    <a:pt x="149" y="4839"/>
                  </a:cubicBezTo>
                  <a:cubicBezTo>
                    <a:pt x="297" y="5057"/>
                    <a:pt x="644" y="5107"/>
                    <a:pt x="644" y="5107"/>
                  </a:cubicBezTo>
                  <a:cubicBezTo>
                    <a:pt x="644" y="5107"/>
                    <a:pt x="545" y="5502"/>
                    <a:pt x="990" y="5641"/>
                  </a:cubicBezTo>
                  <a:cubicBezTo>
                    <a:pt x="1070" y="5666"/>
                    <a:pt x="1137" y="5676"/>
                    <a:pt x="1194" y="5676"/>
                  </a:cubicBezTo>
                  <a:cubicBezTo>
                    <a:pt x="1455" y="5676"/>
                    <a:pt x="1495" y="5463"/>
                    <a:pt x="1495" y="5463"/>
                  </a:cubicBezTo>
                  <a:cubicBezTo>
                    <a:pt x="1495" y="5463"/>
                    <a:pt x="1628" y="5616"/>
                    <a:pt x="1840" y="5616"/>
                  </a:cubicBezTo>
                  <a:cubicBezTo>
                    <a:pt x="1886" y="5616"/>
                    <a:pt x="1936" y="5609"/>
                    <a:pt x="1989" y="5591"/>
                  </a:cubicBezTo>
                  <a:cubicBezTo>
                    <a:pt x="2286" y="5502"/>
                    <a:pt x="2385" y="4929"/>
                    <a:pt x="2385" y="4929"/>
                  </a:cubicBezTo>
                  <a:cubicBezTo>
                    <a:pt x="2385" y="4929"/>
                    <a:pt x="2682" y="5146"/>
                    <a:pt x="2880" y="5146"/>
                  </a:cubicBezTo>
                  <a:cubicBezTo>
                    <a:pt x="3078" y="5146"/>
                    <a:pt x="3325" y="4562"/>
                    <a:pt x="3276" y="3721"/>
                  </a:cubicBezTo>
                  <a:cubicBezTo>
                    <a:pt x="3226" y="2870"/>
                    <a:pt x="3721" y="357"/>
                    <a:pt x="3721" y="357"/>
                  </a:cubicBezTo>
                  <a:lnTo>
                    <a:pt x="941" y="1"/>
                  </a:lnTo>
                  <a:close/>
                </a:path>
              </a:pathLst>
            </a:custGeom>
            <a:solidFill>
              <a:srgbClr val="F1B4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4842975" y="4043150"/>
              <a:ext cx="231350" cy="616900"/>
            </a:xfrm>
            <a:custGeom>
              <a:rect b="b" l="l" r="r" t="t"/>
              <a:pathLst>
                <a:path extrusionOk="0" h="24676" w="9254">
                  <a:moveTo>
                    <a:pt x="812" y="1"/>
                  </a:moveTo>
                  <a:cubicBezTo>
                    <a:pt x="812" y="1"/>
                    <a:pt x="1" y="4740"/>
                    <a:pt x="357" y="5819"/>
                  </a:cubicBezTo>
                  <a:cubicBezTo>
                    <a:pt x="723" y="6888"/>
                    <a:pt x="3108" y="11905"/>
                    <a:pt x="3226" y="12854"/>
                  </a:cubicBezTo>
                  <a:cubicBezTo>
                    <a:pt x="3345" y="13804"/>
                    <a:pt x="2751" y="16496"/>
                    <a:pt x="2504" y="18644"/>
                  </a:cubicBezTo>
                  <a:cubicBezTo>
                    <a:pt x="2267" y="20791"/>
                    <a:pt x="1614" y="23413"/>
                    <a:pt x="1792" y="23710"/>
                  </a:cubicBezTo>
                  <a:cubicBezTo>
                    <a:pt x="1937" y="23952"/>
                    <a:pt x="4428" y="24675"/>
                    <a:pt x="5533" y="24675"/>
                  </a:cubicBezTo>
                  <a:cubicBezTo>
                    <a:pt x="5783" y="24675"/>
                    <a:pt x="5962" y="24638"/>
                    <a:pt x="6027" y="24551"/>
                  </a:cubicBezTo>
                  <a:cubicBezTo>
                    <a:pt x="6383" y="24066"/>
                    <a:pt x="7937" y="20069"/>
                    <a:pt x="8471" y="18644"/>
                  </a:cubicBezTo>
                  <a:cubicBezTo>
                    <a:pt x="9016" y="17208"/>
                    <a:pt x="9253" y="15299"/>
                    <a:pt x="9075" y="13508"/>
                  </a:cubicBezTo>
                  <a:cubicBezTo>
                    <a:pt x="8887" y="11717"/>
                    <a:pt x="7937" y="7907"/>
                    <a:pt x="6799" y="5700"/>
                  </a:cubicBezTo>
                  <a:cubicBezTo>
                    <a:pt x="5671" y="3484"/>
                    <a:pt x="4711" y="2178"/>
                    <a:pt x="3286" y="1099"/>
                  </a:cubicBezTo>
                  <a:cubicBezTo>
                    <a:pt x="1851" y="30"/>
                    <a:pt x="812" y="1"/>
                    <a:pt x="8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4874350" y="4215750"/>
              <a:ext cx="50775" cy="205075"/>
            </a:xfrm>
            <a:custGeom>
              <a:rect b="b" l="l" r="r" t="t"/>
              <a:pathLst>
                <a:path extrusionOk="0" h="8203" w="2031">
                  <a:moveTo>
                    <a:pt x="61" y="0"/>
                  </a:moveTo>
                  <a:cubicBezTo>
                    <a:pt x="32" y="0"/>
                    <a:pt x="0" y="23"/>
                    <a:pt x="12" y="53"/>
                  </a:cubicBezTo>
                  <a:lnTo>
                    <a:pt x="1052" y="3259"/>
                  </a:lnTo>
                  <a:cubicBezTo>
                    <a:pt x="1269" y="3942"/>
                    <a:pt x="1487" y="4624"/>
                    <a:pt x="1714" y="5297"/>
                  </a:cubicBezTo>
                  <a:lnTo>
                    <a:pt x="1892" y="5862"/>
                  </a:lnTo>
                  <a:cubicBezTo>
                    <a:pt x="1932" y="5970"/>
                    <a:pt x="1922" y="5981"/>
                    <a:pt x="1912" y="6109"/>
                  </a:cubicBezTo>
                  <a:cubicBezTo>
                    <a:pt x="1872" y="6792"/>
                    <a:pt x="1843" y="7474"/>
                    <a:pt x="1804" y="8158"/>
                  </a:cubicBezTo>
                  <a:cubicBezTo>
                    <a:pt x="1804" y="8187"/>
                    <a:pt x="1826" y="8202"/>
                    <a:pt x="1848" y="8202"/>
                  </a:cubicBezTo>
                  <a:cubicBezTo>
                    <a:pt x="1870" y="8202"/>
                    <a:pt x="1892" y="8187"/>
                    <a:pt x="1892" y="8158"/>
                  </a:cubicBezTo>
                  <a:cubicBezTo>
                    <a:pt x="1932" y="7544"/>
                    <a:pt x="1962" y="6920"/>
                    <a:pt x="2002" y="6307"/>
                  </a:cubicBezTo>
                  <a:cubicBezTo>
                    <a:pt x="2002" y="6178"/>
                    <a:pt x="2031" y="6030"/>
                    <a:pt x="2002" y="5911"/>
                  </a:cubicBezTo>
                  <a:cubicBezTo>
                    <a:pt x="1971" y="5763"/>
                    <a:pt x="1912" y="5624"/>
                    <a:pt x="1863" y="5476"/>
                  </a:cubicBezTo>
                  <a:cubicBezTo>
                    <a:pt x="1417" y="4081"/>
                    <a:pt x="962" y="2695"/>
                    <a:pt x="517" y="1300"/>
                  </a:cubicBezTo>
                  <a:cubicBezTo>
                    <a:pt x="379" y="875"/>
                    <a:pt x="240" y="449"/>
                    <a:pt x="102" y="33"/>
                  </a:cubicBezTo>
                  <a:cubicBezTo>
                    <a:pt x="98" y="10"/>
                    <a:pt x="80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4831100" y="4047600"/>
              <a:ext cx="67075" cy="375800"/>
            </a:xfrm>
            <a:custGeom>
              <a:rect b="b" l="l" r="r" t="t"/>
              <a:pathLst>
                <a:path extrusionOk="0" h="15032" w="2683">
                  <a:moveTo>
                    <a:pt x="2059" y="1"/>
                  </a:moveTo>
                  <a:cubicBezTo>
                    <a:pt x="1703" y="1"/>
                    <a:pt x="535" y="2237"/>
                    <a:pt x="268" y="4206"/>
                  </a:cubicBezTo>
                  <a:cubicBezTo>
                    <a:pt x="1" y="6176"/>
                    <a:pt x="1069" y="15032"/>
                    <a:pt x="1069" y="15032"/>
                  </a:cubicBezTo>
                  <a:lnTo>
                    <a:pt x="1970" y="14943"/>
                  </a:lnTo>
                  <a:cubicBezTo>
                    <a:pt x="1970" y="14943"/>
                    <a:pt x="891" y="7333"/>
                    <a:pt x="1069" y="4295"/>
                  </a:cubicBezTo>
                  <a:cubicBezTo>
                    <a:pt x="1258" y="1248"/>
                    <a:pt x="2683" y="179"/>
                    <a:pt x="2683" y="179"/>
                  </a:cubicBezTo>
                  <a:cubicBezTo>
                    <a:pt x="2683" y="179"/>
                    <a:pt x="2415" y="1"/>
                    <a:pt x="2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4758375" y="3966200"/>
              <a:ext cx="9425" cy="9925"/>
            </a:xfrm>
            <a:custGeom>
              <a:rect b="b" l="l" r="r" t="t"/>
              <a:pathLst>
                <a:path extrusionOk="0" h="397" w="377">
                  <a:moveTo>
                    <a:pt x="189" y="1"/>
                  </a:moveTo>
                  <a:cubicBezTo>
                    <a:pt x="0" y="1"/>
                    <a:pt x="0" y="397"/>
                    <a:pt x="189" y="397"/>
                  </a:cubicBezTo>
                  <a:cubicBezTo>
                    <a:pt x="376" y="397"/>
                    <a:pt x="376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4759850" y="3956075"/>
              <a:ext cx="15150" cy="9250"/>
            </a:xfrm>
            <a:custGeom>
              <a:rect b="b" l="l" r="r" t="t"/>
              <a:pathLst>
                <a:path extrusionOk="0" h="370" w="606">
                  <a:moveTo>
                    <a:pt x="60" y="1"/>
                  </a:moveTo>
                  <a:cubicBezTo>
                    <a:pt x="40" y="1"/>
                    <a:pt x="11" y="10"/>
                    <a:pt x="1" y="40"/>
                  </a:cubicBezTo>
                  <a:cubicBezTo>
                    <a:pt x="1" y="60"/>
                    <a:pt x="11" y="89"/>
                    <a:pt x="40" y="100"/>
                  </a:cubicBezTo>
                  <a:cubicBezTo>
                    <a:pt x="218" y="129"/>
                    <a:pt x="387" y="218"/>
                    <a:pt x="506" y="357"/>
                  </a:cubicBezTo>
                  <a:cubicBezTo>
                    <a:pt x="515" y="366"/>
                    <a:pt x="525" y="370"/>
                    <a:pt x="536" y="370"/>
                  </a:cubicBezTo>
                  <a:cubicBezTo>
                    <a:pt x="571" y="370"/>
                    <a:pt x="605" y="326"/>
                    <a:pt x="575" y="287"/>
                  </a:cubicBezTo>
                  <a:cubicBezTo>
                    <a:pt x="436" y="139"/>
                    <a:pt x="258" y="40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4892225" y="4657575"/>
              <a:ext cx="16375" cy="63800"/>
            </a:xfrm>
            <a:custGeom>
              <a:rect b="b" l="l" r="r" t="t"/>
              <a:pathLst>
                <a:path extrusionOk="0" h="2552" w="655">
                  <a:moveTo>
                    <a:pt x="599" y="0"/>
                  </a:moveTo>
                  <a:cubicBezTo>
                    <a:pt x="580" y="0"/>
                    <a:pt x="562" y="10"/>
                    <a:pt x="554" y="33"/>
                  </a:cubicBezTo>
                  <a:cubicBezTo>
                    <a:pt x="396" y="420"/>
                    <a:pt x="317" y="845"/>
                    <a:pt x="227" y="1251"/>
                  </a:cubicBezTo>
                  <a:cubicBezTo>
                    <a:pt x="168" y="1498"/>
                    <a:pt x="119" y="1746"/>
                    <a:pt x="69" y="2003"/>
                  </a:cubicBezTo>
                  <a:cubicBezTo>
                    <a:pt x="40" y="2171"/>
                    <a:pt x="0" y="2339"/>
                    <a:pt x="0" y="2507"/>
                  </a:cubicBezTo>
                  <a:cubicBezTo>
                    <a:pt x="0" y="2537"/>
                    <a:pt x="22" y="2552"/>
                    <a:pt x="44" y="2552"/>
                  </a:cubicBezTo>
                  <a:cubicBezTo>
                    <a:pt x="67" y="2552"/>
                    <a:pt x="89" y="2537"/>
                    <a:pt x="89" y="2507"/>
                  </a:cubicBezTo>
                  <a:cubicBezTo>
                    <a:pt x="99" y="2339"/>
                    <a:pt x="128" y="2161"/>
                    <a:pt x="168" y="1993"/>
                  </a:cubicBezTo>
                  <a:cubicBezTo>
                    <a:pt x="208" y="1746"/>
                    <a:pt x="267" y="1488"/>
                    <a:pt x="326" y="1240"/>
                  </a:cubicBezTo>
                  <a:cubicBezTo>
                    <a:pt x="416" y="855"/>
                    <a:pt x="495" y="429"/>
                    <a:pt x="643" y="53"/>
                  </a:cubicBezTo>
                  <a:cubicBezTo>
                    <a:pt x="655" y="23"/>
                    <a:pt x="627" y="0"/>
                    <a:pt x="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3650350" y="5194225"/>
              <a:ext cx="58650" cy="45550"/>
            </a:xfrm>
            <a:custGeom>
              <a:rect b="b" l="l" r="r" t="t"/>
              <a:pathLst>
                <a:path extrusionOk="0" h="1822" w="2346">
                  <a:moveTo>
                    <a:pt x="1177" y="1"/>
                  </a:moveTo>
                  <a:cubicBezTo>
                    <a:pt x="0" y="1"/>
                    <a:pt x="0" y="1821"/>
                    <a:pt x="1177" y="1821"/>
                  </a:cubicBezTo>
                  <a:cubicBezTo>
                    <a:pt x="2345" y="1821"/>
                    <a:pt x="2345" y="1"/>
                    <a:pt x="1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4697725" y="4144800"/>
              <a:ext cx="62675" cy="270850"/>
            </a:xfrm>
            <a:custGeom>
              <a:rect b="b" l="l" r="r" t="t"/>
              <a:pathLst>
                <a:path extrusionOk="0" h="10834" w="2507">
                  <a:moveTo>
                    <a:pt x="2434" y="1"/>
                  </a:moveTo>
                  <a:cubicBezTo>
                    <a:pt x="2419" y="1"/>
                    <a:pt x="2406" y="7"/>
                    <a:pt x="2397" y="21"/>
                  </a:cubicBezTo>
                  <a:cubicBezTo>
                    <a:pt x="2021" y="734"/>
                    <a:pt x="1665" y="1476"/>
                    <a:pt x="1388" y="2228"/>
                  </a:cubicBezTo>
                  <a:cubicBezTo>
                    <a:pt x="1199" y="2752"/>
                    <a:pt x="1120" y="3247"/>
                    <a:pt x="1180" y="3801"/>
                  </a:cubicBezTo>
                  <a:cubicBezTo>
                    <a:pt x="1210" y="4089"/>
                    <a:pt x="1269" y="4375"/>
                    <a:pt x="1328" y="4662"/>
                  </a:cubicBezTo>
                  <a:cubicBezTo>
                    <a:pt x="1368" y="4841"/>
                    <a:pt x="1437" y="5039"/>
                    <a:pt x="1437" y="5226"/>
                  </a:cubicBezTo>
                  <a:cubicBezTo>
                    <a:pt x="1437" y="5365"/>
                    <a:pt x="1377" y="5543"/>
                    <a:pt x="1348" y="5681"/>
                  </a:cubicBezTo>
                  <a:cubicBezTo>
                    <a:pt x="1269" y="6018"/>
                    <a:pt x="1180" y="6345"/>
                    <a:pt x="1100" y="6671"/>
                  </a:cubicBezTo>
                  <a:cubicBezTo>
                    <a:pt x="883" y="7512"/>
                    <a:pt x="655" y="8353"/>
                    <a:pt x="438" y="9195"/>
                  </a:cubicBezTo>
                  <a:cubicBezTo>
                    <a:pt x="289" y="9719"/>
                    <a:pt x="150" y="10244"/>
                    <a:pt x="12" y="10778"/>
                  </a:cubicBezTo>
                  <a:cubicBezTo>
                    <a:pt x="0" y="10812"/>
                    <a:pt x="26" y="10833"/>
                    <a:pt x="53" y="10833"/>
                  </a:cubicBezTo>
                  <a:cubicBezTo>
                    <a:pt x="73" y="10833"/>
                    <a:pt x="93" y="10823"/>
                    <a:pt x="101" y="10798"/>
                  </a:cubicBezTo>
                  <a:cubicBezTo>
                    <a:pt x="438" y="9541"/>
                    <a:pt x="774" y="8284"/>
                    <a:pt x="1100" y="7027"/>
                  </a:cubicBezTo>
                  <a:cubicBezTo>
                    <a:pt x="1249" y="6463"/>
                    <a:pt x="1427" y="5890"/>
                    <a:pt x="1526" y="5316"/>
                  </a:cubicBezTo>
                  <a:cubicBezTo>
                    <a:pt x="1536" y="5246"/>
                    <a:pt x="1536" y="5187"/>
                    <a:pt x="1516" y="5118"/>
                  </a:cubicBezTo>
                  <a:cubicBezTo>
                    <a:pt x="1476" y="4890"/>
                    <a:pt x="1427" y="4672"/>
                    <a:pt x="1377" y="4445"/>
                  </a:cubicBezTo>
                  <a:cubicBezTo>
                    <a:pt x="1259" y="3851"/>
                    <a:pt x="1180" y="3238"/>
                    <a:pt x="1348" y="2644"/>
                  </a:cubicBezTo>
                  <a:cubicBezTo>
                    <a:pt x="1605" y="1753"/>
                    <a:pt x="2050" y="892"/>
                    <a:pt x="2486" y="71"/>
                  </a:cubicBezTo>
                  <a:cubicBezTo>
                    <a:pt x="2507" y="36"/>
                    <a:pt x="2468" y="1"/>
                    <a:pt x="2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4947375" y="4697850"/>
              <a:ext cx="4975" cy="68325"/>
            </a:xfrm>
            <a:custGeom>
              <a:rect b="b" l="l" r="r" t="t"/>
              <a:pathLst>
                <a:path extrusionOk="0" h="2733" w="199">
                  <a:moveTo>
                    <a:pt x="153" y="1"/>
                  </a:moveTo>
                  <a:cubicBezTo>
                    <a:pt x="129" y="1"/>
                    <a:pt x="105" y="15"/>
                    <a:pt x="99" y="45"/>
                  </a:cubicBezTo>
                  <a:cubicBezTo>
                    <a:pt x="0" y="916"/>
                    <a:pt x="0" y="1806"/>
                    <a:pt x="0" y="2688"/>
                  </a:cubicBezTo>
                  <a:cubicBezTo>
                    <a:pt x="0" y="2717"/>
                    <a:pt x="25" y="2732"/>
                    <a:pt x="50" y="2732"/>
                  </a:cubicBezTo>
                  <a:cubicBezTo>
                    <a:pt x="75" y="2732"/>
                    <a:pt x="99" y="2717"/>
                    <a:pt x="99" y="2688"/>
                  </a:cubicBezTo>
                  <a:cubicBezTo>
                    <a:pt x="99" y="1806"/>
                    <a:pt x="99" y="916"/>
                    <a:pt x="198" y="45"/>
                  </a:cubicBezTo>
                  <a:cubicBezTo>
                    <a:pt x="198" y="15"/>
                    <a:pt x="176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4923625" y="4698900"/>
              <a:ext cx="9000" cy="80625"/>
            </a:xfrm>
            <a:custGeom>
              <a:rect b="b" l="l" r="r" t="t"/>
              <a:pathLst>
                <a:path extrusionOk="0" h="3225" w="360">
                  <a:moveTo>
                    <a:pt x="297" y="1"/>
                  </a:moveTo>
                  <a:cubicBezTo>
                    <a:pt x="279" y="1"/>
                    <a:pt x="262" y="10"/>
                    <a:pt x="258" y="33"/>
                  </a:cubicBezTo>
                  <a:cubicBezTo>
                    <a:pt x="11" y="1042"/>
                    <a:pt x="0" y="2140"/>
                    <a:pt x="60" y="3180"/>
                  </a:cubicBezTo>
                  <a:cubicBezTo>
                    <a:pt x="60" y="3210"/>
                    <a:pt x="85" y="3224"/>
                    <a:pt x="108" y="3224"/>
                  </a:cubicBezTo>
                  <a:cubicBezTo>
                    <a:pt x="132" y="3224"/>
                    <a:pt x="154" y="3210"/>
                    <a:pt x="149" y="3180"/>
                  </a:cubicBezTo>
                  <a:cubicBezTo>
                    <a:pt x="129" y="2813"/>
                    <a:pt x="129" y="2448"/>
                    <a:pt x="139" y="2081"/>
                  </a:cubicBezTo>
                  <a:cubicBezTo>
                    <a:pt x="149" y="1408"/>
                    <a:pt x="189" y="716"/>
                    <a:pt x="347" y="62"/>
                  </a:cubicBezTo>
                  <a:cubicBezTo>
                    <a:pt x="359" y="26"/>
                    <a:pt x="326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4903825" y="4695600"/>
              <a:ext cx="11325" cy="75025"/>
            </a:xfrm>
            <a:custGeom>
              <a:rect b="b" l="l" r="r" t="t"/>
              <a:pathLst>
                <a:path extrusionOk="0" h="3001" w="453">
                  <a:moveTo>
                    <a:pt x="398" y="0"/>
                  </a:moveTo>
                  <a:cubicBezTo>
                    <a:pt x="379" y="0"/>
                    <a:pt x="361" y="11"/>
                    <a:pt x="357" y="36"/>
                  </a:cubicBezTo>
                  <a:cubicBezTo>
                    <a:pt x="150" y="986"/>
                    <a:pt x="80" y="1986"/>
                    <a:pt x="1" y="2956"/>
                  </a:cubicBezTo>
                  <a:cubicBezTo>
                    <a:pt x="1" y="2985"/>
                    <a:pt x="23" y="3000"/>
                    <a:pt x="47" y="3000"/>
                  </a:cubicBezTo>
                  <a:cubicBezTo>
                    <a:pt x="70" y="3000"/>
                    <a:pt x="95" y="2985"/>
                    <a:pt x="100" y="2956"/>
                  </a:cubicBezTo>
                  <a:cubicBezTo>
                    <a:pt x="169" y="1986"/>
                    <a:pt x="238" y="1006"/>
                    <a:pt x="447" y="56"/>
                  </a:cubicBezTo>
                  <a:cubicBezTo>
                    <a:pt x="452" y="21"/>
                    <a:pt x="424" y="0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" name="Google Shape;366;p30"/>
          <p:cNvGrpSpPr/>
          <p:nvPr/>
        </p:nvGrpSpPr>
        <p:grpSpPr>
          <a:xfrm>
            <a:off x="1959049" y="4494486"/>
            <a:ext cx="7261753" cy="656416"/>
            <a:chOff x="1959049" y="4494486"/>
            <a:chExt cx="7261753" cy="656416"/>
          </a:xfrm>
        </p:grpSpPr>
        <p:sp>
          <p:nvSpPr>
            <p:cNvPr id="367" name="Google Shape;367;p30"/>
            <p:cNvSpPr/>
            <p:nvPr/>
          </p:nvSpPr>
          <p:spPr>
            <a:xfrm flipH="1">
              <a:off x="1959049" y="4494486"/>
              <a:ext cx="498247" cy="476471"/>
            </a:xfrm>
            <a:custGeom>
              <a:rect b="b" l="l" r="r" t="t"/>
              <a:pathLst>
                <a:path extrusionOk="0" h="4942" w="5168">
                  <a:moveTo>
                    <a:pt x="2116" y="1"/>
                  </a:moveTo>
                  <a:cubicBezTo>
                    <a:pt x="1574" y="1"/>
                    <a:pt x="1693" y="4467"/>
                    <a:pt x="1693" y="4467"/>
                  </a:cubicBezTo>
                  <a:cubicBezTo>
                    <a:pt x="1186" y="3479"/>
                    <a:pt x="313" y="2928"/>
                    <a:pt x="78" y="2928"/>
                  </a:cubicBezTo>
                  <a:cubicBezTo>
                    <a:pt x="20" y="2928"/>
                    <a:pt x="0" y="2962"/>
                    <a:pt x="35" y="3030"/>
                  </a:cubicBezTo>
                  <a:cubicBezTo>
                    <a:pt x="271" y="3520"/>
                    <a:pt x="1456" y="4594"/>
                    <a:pt x="1456" y="4594"/>
                  </a:cubicBezTo>
                  <a:cubicBezTo>
                    <a:pt x="761" y="4625"/>
                    <a:pt x="287" y="4688"/>
                    <a:pt x="287" y="4768"/>
                  </a:cubicBezTo>
                  <a:cubicBezTo>
                    <a:pt x="287" y="4863"/>
                    <a:pt x="1235" y="4941"/>
                    <a:pt x="2388" y="4941"/>
                  </a:cubicBezTo>
                  <a:cubicBezTo>
                    <a:pt x="3541" y="4941"/>
                    <a:pt x="4473" y="4863"/>
                    <a:pt x="4473" y="4768"/>
                  </a:cubicBezTo>
                  <a:cubicBezTo>
                    <a:pt x="4473" y="4673"/>
                    <a:pt x="3889" y="4610"/>
                    <a:pt x="3051" y="4578"/>
                  </a:cubicBezTo>
                  <a:cubicBezTo>
                    <a:pt x="3826" y="4105"/>
                    <a:pt x="5168" y="3188"/>
                    <a:pt x="5041" y="2809"/>
                  </a:cubicBezTo>
                  <a:cubicBezTo>
                    <a:pt x="5022" y="2753"/>
                    <a:pt x="4977" y="2728"/>
                    <a:pt x="4912" y="2728"/>
                  </a:cubicBezTo>
                  <a:cubicBezTo>
                    <a:pt x="4355" y="2728"/>
                    <a:pt x="2341" y="4578"/>
                    <a:pt x="2341" y="4578"/>
                  </a:cubicBezTo>
                  <a:cubicBezTo>
                    <a:pt x="2341" y="4578"/>
                    <a:pt x="3984" y="929"/>
                    <a:pt x="3430" y="535"/>
                  </a:cubicBezTo>
                  <a:cubicBezTo>
                    <a:pt x="3405" y="516"/>
                    <a:pt x="3378" y="507"/>
                    <a:pt x="3351" y="507"/>
                  </a:cubicBezTo>
                  <a:cubicBezTo>
                    <a:pt x="2803" y="507"/>
                    <a:pt x="2057" y="4183"/>
                    <a:pt x="2057" y="4183"/>
                  </a:cubicBezTo>
                  <a:cubicBezTo>
                    <a:pt x="2057" y="4183"/>
                    <a:pt x="2767" y="282"/>
                    <a:pt x="2167" y="13"/>
                  </a:cubicBezTo>
                  <a:cubicBezTo>
                    <a:pt x="2149" y="5"/>
                    <a:pt x="2132" y="1"/>
                    <a:pt x="2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8550700" y="4679076"/>
              <a:ext cx="670103" cy="471826"/>
            </a:xfrm>
            <a:custGeom>
              <a:rect b="b" l="l" r="r" t="t"/>
              <a:pathLst>
                <a:path extrusionOk="0" h="5751" w="8168">
                  <a:moveTo>
                    <a:pt x="5072" y="1"/>
                  </a:moveTo>
                  <a:cubicBezTo>
                    <a:pt x="3271" y="807"/>
                    <a:pt x="2970" y="3777"/>
                    <a:pt x="2970" y="3777"/>
                  </a:cubicBezTo>
                  <a:cubicBezTo>
                    <a:pt x="2970" y="3777"/>
                    <a:pt x="3034" y="1644"/>
                    <a:pt x="2197" y="885"/>
                  </a:cubicBezTo>
                  <a:cubicBezTo>
                    <a:pt x="1" y="2766"/>
                    <a:pt x="1359" y="5750"/>
                    <a:pt x="1359" y="5750"/>
                  </a:cubicBezTo>
                  <a:lnTo>
                    <a:pt x="7330" y="5750"/>
                  </a:lnTo>
                  <a:cubicBezTo>
                    <a:pt x="7330" y="5750"/>
                    <a:pt x="8168" y="3318"/>
                    <a:pt x="7804" y="1012"/>
                  </a:cubicBezTo>
                  <a:lnTo>
                    <a:pt x="7804" y="1012"/>
                  </a:lnTo>
                  <a:cubicBezTo>
                    <a:pt x="6525" y="1233"/>
                    <a:pt x="5308" y="3777"/>
                    <a:pt x="5308" y="3777"/>
                  </a:cubicBezTo>
                  <a:cubicBezTo>
                    <a:pt x="5308" y="3777"/>
                    <a:pt x="6083" y="1391"/>
                    <a:pt x="5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/>
          <p:nvPr/>
        </p:nvSpPr>
        <p:spPr>
          <a:xfrm flipH="1">
            <a:off x="8473900" y="4671676"/>
            <a:ext cx="670103" cy="471826"/>
          </a:xfrm>
          <a:custGeom>
            <a:rect b="b" l="l" r="r" t="t"/>
            <a:pathLst>
              <a:path extrusionOk="0" h="5751" w="8168">
                <a:moveTo>
                  <a:pt x="5072" y="1"/>
                </a:moveTo>
                <a:cubicBezTo>
                  <a:pt x="3271" y="807"/>
                  <a:pt x="2970" y="3777"/>
                  <a:pt x="2970" y="3777"/>
                </a:cubicBezTo>
                <a:cubicBezTo>
                  <a:pt x="2970" y="3777"/>
                  <a:pt x="3034" y="1644"/>
                  <a:pt x="2197" y="885"/>
                </a:cubicBezTo>
                <a:cubicBezTo>
                  <a:pt x="1" y="2766"/>
                  <a:pt x="1359" y="5750"/>
                  <a:pt x="1359" y="5750"/>
                </a:cubicBezTo>
                <a:lnTo>
                  <a:pt x="7330" y="5750"/>
                </a:lnTo>
                <a:cubicBezTo>
                  <a:pt x="7330" y="5750"/>
                  <a:pt x="8168" y="3318"/>
                  <a:pt x="7804" y="1012"/>
                </a:cubicBezTo>
                <a:lnTo>
                  <a:pt x="7804" y="1012"/>
                </a:lnTo>
                <a:cubicBezTo>
                  <a:pt x="6525" y="1233"/>
                  <a:pt x="5308" y="3777"/>
                  <a:pt x="5308" y="3777"/>
                </a:cubicBezTo>
                <a:cubicBezTo>
                  <a:pt x="5308" y="3777"/>
                  <a:pt x="6083" y="1391"/>
                  <a:pt x="50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0000" y="1169900"/>
            <a:ext cx="77040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 sz="1200"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 sz="1200"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 sz="1200"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 sz="1200"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 sz="1200"/>
            </a:lvl9pPr>
          </a:lstStyle>
          <a:p/>
        </p:txBody>
      </p:sp>
      <p:sp>
        <p:nvSpPr>
          <p:cNvPr id="31" name="Google Shape;31;p4"/>
          <p:cNvSpPr/>
          <p:nvPr/>
        </p:nvSpPr>
        <p:spPr>
          <a:xfrm rot="6300124">
            <a:off x="-568476" y="189694"/>
            <a:ext cx="1482537" cy="983810"/>
          </a:xfrm>
          <a:custGeom>
            <a:rect b="b" l="l" r="r" t="t"/>
            <a:pathLst>
              <a:path extrusionOk="0" h="32326" w="48716">
                <a:moveTo>
                  <a:pt x="26429" y="0"/>
                </a:moveTo>
                <a:cubicBezTo>
                  <a:pt x="25204" y="0"/>
                  <a:pt x="23951" y="202"/>
                  <a:pt x="22810" y="534"/>
                </a:cubicBezTo>
                <a:cubicBezTo>
                  <a:pt x="19524" y="1514"/>
                  <a:pt x="16696" y="3472"/>
                  <a:pt x="15007" y="5952"/>
                </a:cubicBezTo>
                <a:cubicBezTo>
                  <a:pt x="13316" y="8432"/>
                  <a:pt x="12795" y="11402"/>
                  <a:pt x="13537" y="14166"/>
                </a:cubicBezTo>
                <a:cubicBezTo>
                  <a:pt x="12365" y="13237"/>
                  <a:pt x="10896" y="12334"/>
                  <a:pt x="9294" y="12334"/>
                </a:cubicBezTo>
                <a:cubicBezTo>
                  <a:pt x="9125" y="12334"/>
                  <a:pt x="8955" y="12344"/>
                  <a:pt x="8783" y="12365"/>
                </a:cubicBezTo>
                <a:cubicBezTo>
                  <a:pt x="7029" y="12586"/>
                  <a:pt x="5782" y="13898"/>
                  <a:pt x="5182" y="15256"/>
                </a:cubicBezTo>
                <a:cubicBezTo>
                  <a:pt x="3807" y="18289"/>
                  <a:pt x="4866" y="21937"/>
                  <a:pt x="7756" y="24180"/>
                </a:cubicBezTo>
                <a:cubicBezTo>
                  <a:pt x="7259" y="24132"/>
                  <a:pt x="6753" y="24103"/>
                  <a:pt x="6247" y="24103"/>
                </a:cubicBezTo>
                <a:cubicBezTo>
                  <a:pt x="4937" y="24103"/>
                  <a:pt x="3633" y="24296"/>
                  <a:pt x="2528" y="24844"/>
                </a:cubicBezTo>
                <a:cubicBezTo>
                  <a:pt x="995" y="25602"/>
                  <a:pt x="0" y="27198"/>
                  <a:pt x="632" y="28540"/>
                </a:cubicBezTo>
                <a:cubicBezTo>
                  <a:pt x="1279" y="29978"/>
                  <a:pt x="3349" y="30625"/>
                  <a:pt x="5213" y="30894"/>
                </a:cubicBezTo>
                <a:cubicBezTo>
                  <a:pt x="7319" y="31204"/>
                  <a:pt x="12397" y="31924"/>
                  <a:pt x="16379" y="31924"/>
                </a:cubicBezTo>
                <a:cubicBezTo>
                  <a:pt x="18492" y="31924"/>
                  <a:pt x="20295" y="31722"/>
                  <a:pt x="21182" y="31147"/>
                </a:cubicBezTo>
                <a:cubicBezTo>
                  <a:pt x="25934" y="31981"/>
                  <a:pt x="30643" y="32325"/>
                  <a:pt x="34595" y="32325"/>
                </a:cubicBezTo>
                <a:cubicBezTo>
                  <a:pt x="39248" y="32325"/>
                  <a:pt x="42852" y="31848"/>
                  <a:pt x="44244" y="31130"/>
                </a:cubicBezTo>
                <a:cubicBezTo>
                  <a:pt x="46820" y="29820"/>
                  <a:pt x="48715" y="27403"/>
                  <a:pt x="48336" y="24970"/>
                </a:cubicBezTo>
                <a:cubicBezTo>
                  <a:pt x="47876" y="22084"/>
                  <a:pt x="44223" y="19990"/>
                  <a:pt x="40625" y="19990"/>
                </a:cubicBezTo>
                <a:cubicBezTo>
                  <a:pt x="40521" y="19990"/>
                  <a:pt x="40416" y="19991"/>
                  <a:pt x="40312" y="19995"/>
                </a:cubicBezTo>
                <a:cubicBezTo>
                  <a:pt x="42064" y="18968"/>
                  <a:pt x="43581" y="17657"/>
                  <a:pt x="44735" y="16187"/>
                </a:cubicBezTo>
                <a:cubicBezTo>
                  <a:pt x="45461" y="15256"/>
                  <a:pt x="46061" y="14197"/>
                  <a:pt x="45919" y="13108"/>
                </a:cubicBezTo>
                <a:cubicBezTo>
                  <a:pt x="45634" y="11101"/>
                  <a:pt x="42949" y="9901"/>
                  <a:pt x="40485" y="9570"/>
                </a:cubicBezTo>
                <a:cubicBezTo>
                  <a:pt x="39722" y="9467"/>
                  <a:pt x="38949" y="9417"/>
                  <a:pt x="38177" y="9417"/>
                </a:cubicBezTo>
                <a:cubicBezTo>
                  <a:pt x="35846" y="9417"/>
                  <a:pt x="33514" y="9876"/>
                  <a:pt x="31450" y="10754"/>
                </a:cubicBezTo>
                <a:cubicBezTo>
                  <a:pt x="32129" y="9142"/>
                  <a:pt x="32824" y="7484"/>
                  <a:pt x="32888" y="5778"/>
                </a:cubicBezTo>
                <a:cubicBezTo>
                  <a:pt x="32966" y="4073"/>
                  <a:pt x="32319" y="2272"/>
                  <a:pt x="30708" y="1150"/>
                </a:cubicBezTo>
                <a:cubicBezTo>
                  <a:pt x="29527" y="333"/>
                  <a:pt x="28001" y="0"/>
                  <a:pt x="26429" y="0"/>
                </a:cubicBezTo>
                <a:close/>
              </a:path>
            </a:pathLst>
          </a:custGeom>
          <a:solidFill>
            <a:srgbClr val="9CA4DB">
              <a:alpha val="1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31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1" name="Google Shape;371;p31"/>
          <p:cNvGrpSpPr/>
          <p:nvPr/>
        </p:nvGrpSpPr>
        <p:grpSpPr>
          <a:xfrm>
            <a:off x="6968877" y="2879222"/>
            <a:ext cx="3065674" cy="3281855"/>
            <a:chOff x="6968877" y="2879222"/>
            <a:chExt cx="3065674" cy="3281855"/>
          </a:xfrm>
        </p:grpSpPr>
        <p:sp>
          <p:nvSpPr>
            <p:cNvPr id="372" name="Google Shape;372;p31"/>
            <p:cNvSpPr/>
            <p:nvPr/>
          </p:nvSpPr>
          <p:spPr>
            <a:xfrm rot="-3491827">
              <a:off x="7181825" y="3534977"/>
              <a:ext cx="2639779" cy="1970347"/>
            </a:xfrm>
            <a:custGeom>
              <a:rect b="b" l="l" r="r" t="t"/>
              <a:pathLst>
                <a:path extrusionOk="0" h="35592" w="45841">
                  <a:moveTo>
                    <a:pt x="10183" y="0"/>
                  </a:moveTo>
                  <a:cubicBezTo>
                    <a:pt x="9939" y="0"/>
                    <a:pt x="9694" y="13"/>
                    <a:pt x="9447" y="40"/>
                  </a:cubicBezTo>
                  <a:cubicBezTo>
                    <a:pt x="7346" y="261"/>
                    <a:pt x="5451" y="1542"/>
                    <a:pt x="4044" y="3136"/>
                  </a:cubicBezTo>
                  <a:cubicBezTo>
                    <a:pt x="1091" y="6501"/>
                    <a:pt x="1" y="11272"/>
                    <a:pt x="649" y="15695"/>
                  </a:cubicBezTo>
                  <a:cubicBezTo>
                    <a:pt x="1296" y="20133"/>
                    <a:pt x="3492" y="24193"/>
                    <a:pt x="6430" y="27620"/>
                  </a:cubicBezTo>
                  <a:cubicBezTo>
                    <a:pt x="8783" y="30337"/>
                    <a:pt x="11468" y="33007"/>
                    <a:pt x="14880" y="34318"/>
                  </a:cubicBezTo>
                  <a:cubicBezTo>
                    <a:pt x="17171" y="35186"/>
                    <a:pt x="19618" y="35592"/>
                    <a:pt x="22063" y="35592"/>
                  </a:cubicBezTo>
                  <a:cubicBezTo>
                    <a:pt x="23176" y="35592"/>
                    <a:pt x="24288" y="35508"/>
                    <a:pt x="25385" y="35345"/>
                  </a:cubicBezTo>
                  <a:cubicBezTo>
                    <a:pt x="29476" y="34745"/>
                    <a:pt x="33867" y="33134"/>
                    <a:pt x="37296" y="30606"/>
                  </a:cubicBezTo>
                  <a:cubicBezTo>
                    <a:pt x="37532" y="30432"/>
                    <a:pt x="37769" y="30242"/>
                    <a:pt x="37991" y="30053"/>
                  </a:cubicBezTo>
                  <a:cubicBezTo>
                    <a:pt x="38370" y="29753"/>
                    <a:pt x="38717" y="29452"/>
                    <a:pt x="39065" y="29121"/>
                  </a:cubicBezTo>
                  <a:cubicBezTo>
                    <a:pt x="43155" y="25219"/>
                    <a:pt x="45840" y="19644"/>
                    <a:pt x="45461" y="13909"/>
                  </a:cubicBezTo>
                  <a:cubicBezTo>
                    <a:pt x="45320" y="11793"/>
                    <a:pt x="44766" y="9644"/>
                    <a:pt x="43503" y="7923"/>
                  </a:cubicBezTo>
                  <a:cubicBezTo>
                    <a:pt x="42176" y="6091"/>
                    <a:pt x="40170" y="4874"/>
                    <a:pt x="37991" y="4179"/>
                  </a:cubicBezTo>
                  <a:cubicBezTo>
                    <a:pt x="37753" y="4116"/>
                    <a:pt x="37532" y="4037"/>
                    <a:pt x="37296" y="3974"/>
                  </a:cubicBezTo>
                  <a:cubicBezTo>
                    <a:pt x="36868" y="3863"/>
                    <a:pt x="36443" y="3768"/>
                    <a:pt x="36032" y="3705"/>
                  </a:cubicBezTo>
                  <a:cubicBezTo>
                    <a:pt x="34530" y="3434"/>
                    <a:pt x="33007" y="3356"/>
                    <a:pt x="31480" y="3356"/>
                  </a:cubicBezTo>
                  <a:cubicBezTo>
                    <a:pt x="30068" y="3356"/>
                    <a:pt x="28653" y="3423"/>
                    <a:pt x="27249" y="3469"/>
                  </a:cubicBezTo>
                  <a:cubicBezTo>
                    <a:pt x="26555" y="3491"/>
                    <a:pt x="25858" y="3507"/>
                    <a:pt x="25160" y="3507"/>
                  </a:cubicBezTo>
                  <a:cubicBezTo>
                    <a:pt x="22905" y="3507"/>
                    <a:pt x="20649" y="3338"/>
                    <a:pt x="18513" y="2662"/>
                  </a:cubicBezTo>
                  <a:cubicBezTo>
                    <a:pt x="15718" y="1775"/>
                    <a:pt x="13057" y="0"/>
                    <a:pt x="10183" y="0"/>
                  </a:cubicBezTo>
                  <a:close/>
                </a:path>
              </a:pathLst>
            </a:custGeom>
            <a:solidFill>
              <a:srgbClr val="9CA4DB">
                <a:alpha val="1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7096928" y="4662361"/>
              <a:ext cx="1767600" cy="102600"/>
            </a:xfrm>
            <a:prstGeom prst="ellipse">
              <a:avLst/>
            </a:prstGeom>
            <a:solidFill>
              <a:srgbClr val="9CA4DB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31"/>
          <p:cNvGrpSpPr/>
          <p:nvPr/>
        </p:nvGrpSpPr>
        <p:grpSpPr>
          <a:xfrm>
            <a:off x="7177745" y="2404667"/>
            <a:ext cx="1606060" cy="2315664"/>
            <a:chOff x="5785475" y="1058625"/>
            <a:chExt cx="2522079" cy="3636407"/>
          </a:xfrm>
        </p:grpSpPr>
        <p:grpSp>
          <p:nvGrpSpPr>
            <p:cNvPr id="375" name="Google Shape;375;p31"/>
            <p:cNvGrpSpPr/>
            <p:nvPr/>
          </p:nvGrpSpPr>
          <p:grpSpPr>
            <a:xfrm>
              <a:off x="5785475" y="1058625"/>
              <a:ext cx="2522079" cy="3636407"/>
              <a:chOff x="5785475" y="1058625"/>
              <a:chExt cx="2522079" cy="3636407"/>
            </a:xfrm>
          </p:grpSpPr>
          <p:sp>
            <p:nvSpPr>
              <p:cNvPr id="376" name="Google Shape;376;p31"/>
              <p:cNvSpPr/>
              <p:nvPr/>
            </p:nvSpPr>
            <p:spPr>
              <a:xfrm>
                <a:off x="5833951" y="4426071"/>
                <a:ext cx="219364" cy="268956"/>
              </a:xfrm>
              <a:custGeom>
                <a:rect b="b" l="l" r="r" t="t"/>
                <a:pathLst>
                  <a:path extrusionOk="0" h="3856" w="3145">
                    <a:moveTo>
                      <a:pt x="1580" y="1"/>
                    </a:moveTo>
                    <a:cubicBezTo>
                      <a:pt x="712" y="1"/>
                      <a:pt x="1" y="854"/>
                      <a:pt x="1" y="1928"/>
                    </a:cubicBezTo>
                    <a:cubicBezTo>
                      <a:pt x="1" y="2986"/>
                      <a:pt x="712" y="3855"/>
                      <a:pt x="1580" y="3855"/>
                    </a:cubicBezTo>
                    <a:cubicBezTo>
                      <a:pt x="2450" y="3855"/>
                      <a:pt x="3145" y="2986"/>
                      <a:pt x="3145" y="1928"/>
                    </a:cubicBezTo>
                    <a:cubicBezTo>
                      <a:pt x="3145" y="854"/>
                      <a:pt x="2450" y="1"/>
                      <a:pt x="15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31"/>
              <p:cNvSpPr/>
              <p:nvPr/>
            </p:nvSpPr>
            <p:spPr>
              <a:xfrm>
                <a:off x="5882427" y="4473431"/>
                <a:ext cx="123457" cy="173050"/>
              </a:xfrm>
              <a:custGeom>
                <a:rect b="b" l="l" r="r" t="t"/>
                <a:pathLst>
                  <a:path extrusionOk="0" h="2481" w="1770">
                    <a:moveTo>
                      <a:pt x="885" y="0"/>
                    </a:moveTo>
                    <a:cubicBezTo>
                      <a:pt x="411" y="0"/>
                      <a:pt x="1" y="569"/>
                      <a:pt x="1" y="1249"/>
                    </a:cubicBezTo>
                    <a:cubicBezTo>
                      <a:pt x="1" y="1912"/>
                      <a:pt x="411" y="2481"/>
                      <a:pt x="885" y="2481"/>
                    </a:cubicBezTo>
                    <a:cubicBezTo>
                      <a:pt x="1359" y="2481"/>
                      <a:pt x="1770" y="1912"/>
                      <a:pt x="1770" y="1249"/>
                    </a:cubicBezTo>
                    <a:cubicBezTo>
                      <a:pt x="1770" y="569"/>
                      <a:pt x="1359" y="0"/>
                      <a:pt x="8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1"/>
              <p:cNvSpPr/>
              <p:nvPr/>
            </p:nvSpPr>
            <p:spPr>
              <a:xfrm>
                <a:off x="5928740" y="4415050"/>
                <a:ext cx="109159" cy="178560"/>
              </a:xfrm>
              <a:custGeom>
                <a:rect b="b" l="l" r="r" t="t"/>
                <a:pathLst>
                  <a:path extrusionOk="0" h="2560" w="1565">
                    <a:moveTo>
                      <a:pt x="0" y="1"/>
                    </a:moveTo>
                    <a:lnTo>
                      <a:pt x="0" y="2181"/>
                    </a:lnTo>
                    <a:cubicBezTo>
                      <a:pt x="0" y="2385"/>
                      <a:pt x="175" y="2560"/>
                      <a:pt x="379" y="2560"/>
                    </a:cubicBezTo>
                    <a:cubicBezTo>
                      <a:pt x="554" y="2560"/>
                      <a:pt x="695" y="2449"/>
                      <a:pt x="743" y="2307"/>
                    </a:cubicBezTo>
                    <a:lnTo>
                      <a:pt x="15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6130386" y="3168902"/>
                <a:ext cx="985079" cy="1526130"/>
              </a:xfrm>
              <a:custGeom>
                <a:rect b="b" l="l" r="r" t="t"/>
                <a:pathLst>
                  <a:path extrusionOk="0" h="21880" w="14123">
                    <a:moveTo>
                      <a:pt x="7061" y="1155"/>
                    </a:moveTo>
                    <a:cubicBezTo>
                      <a:pt x="10441" y="1155"/>
                      <a:pt x="13206" y="5546"/>
                      <a:pt x="13206" y="10948"/>
                    </a:cubicBezTo>
                    <a:cubicBezTo>
                      <a:pt x="13206" y="16334"/>
                      <a:pt x="10441" y="20725"/>
                      <a:pt x="7061" y="20725"/>
                    </a:cubicBezTo>
                    <a:cubicBezTo>
                      <a:pt x="3665" y="20725"/>
                      <a:pt x="917" y="16334"/>
                      <a:pt x="917" y="10948"/>
                    </a:cubicBezTo>
                    <a:cubicBezTo>
                      <a:pt x="917" y="5546"/>
                      <a:pt x="3665" y="1155"/>
                      <a:pt x="7061" y="1155"/>
                    </a:cubicBezTo>
                    <a:close/>
                    <a:moveTo>
                      <a:pt x="7061" y="1"/>
                    </a:moveTo>
                    <a:cubicBezTo>
                      <a:pt x="3160" y="1"/>
                      <a:pt x="1" y="4914"/>
                      <a:pt x="1" y="10948"/>
                    </a:cubicBezTo>
                    <a:cubicBezTo>
                      <a:pt x="1" y="16966"/>
                      <a:pt x="3160" y="21879"/>
                      <a:pt x="7061" y="21879"/>
                    </a:cubicBezTo>
                    <a:cubicBezTo>
                      <a:pt x="10946" y="21879"/>
                      <a:pt x="14122" y="16966"/>
                      <a:pt x="14122" y="10948"/>
                    </a:cubicBezTo>
                    <a:cubicBezTo>
                      <a:pt x="14122" y="4914"/>
                      <a:pt x="10946" y="1"/>
                      <a:pt x="70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31"/>
              <p:cNvSpPr/>
              <p:nvPr/>
            </p:nvSpPr>
            <p:spPr>
              <a:xfrm>
                <a:off x="6187651" y="3241651"/>
                <a:ext cx="870480" cy="1380631"/>
              </a:xfrm>
              <a:custGeom>
                <a:rect b="b" l="l" r="r" t="t"/>
                <a:pathLst>
                  <a:path extrusionOk="0" h="19794" w="12480">
                    <a:moveTo>
                      <a:pt x="6414" y="1391"/>
                    </a:moveTo>
                    <a:cubicBezTo>
                      <a:pt x="6983" y="1422"/>
                      <a:pt x="7535" y="1612"/>
                      <a:pt x="8040" y="1928"/>
                    </a:cubicBezTo>
                    <a:lnTo>
                      <a:pt x="6698" y="7298"/>
                    </a:lnTo>
                    <a:cubicBezTo>
                      <a:pt x="6604" y="7251"/>
                      <a:pt x="6509" y="7220"/>
                      <a:pt x="6414" y="7203"/>
                    </a:cubicBezTo>
                    <a:lnTo>
                      <a:pt x="6414" y="1391"/>
                    </a:lnTo>
                    <a:close/>
                    <a:moveTo>
                      <a:pt x="6050" y="1391"/>
                    </a:moveTo>
                    <a:lnTo>
                      <a:pt x="6050" y="7203"/>
                    </a:lnTo>
                    <a:cubicBezTo>
                      <a:pt x="5955" y="7220"/>
                      <a:pt x="5845" y="7267"/>
                      <a:pt x="5751" y="7315"/>
                    </a:cubicBezTo>
                    <a:lnTo>
                      <a:pt x="4361" y="1976"/>
                    </a:lnTo>
                    <a:cubicBezTo>
                      <a:pt x="4881" y="1628"/>
                      <a:pt x="5450" y="1422"/>
                      <a:pt x="6050" y="1391"/>
                    </a:cubicBezTo>
                    <a:close/>
                    <a:moveTo>
                      <a:pt x="4028" y="2197"/>
                    </a:moveTo>
                    <a:lnTo>
                      <a:pt x="5435" y="7536"/>
                    </a:lnTo>
                    <a:cubicBezTo>
                      <a:pt x="5340" y="7614"/>
                      <a:pt x="5260" y="7709"/>
                      <a:pt x="5182" y="7820"/>
                    </a:cubicBezTo>
                    <a:lnTo>
                      <a:pt x="2670" y="3760"/>
                    </a:lnTo>
                    <a:cubicBezTo>
                      <a:pt x="3065" y="3128"/>
                      <a:pt x="3523" y="2607"/>
                      <a:pt x="4028" y="2197"/>
                    </a:cubicBezTo>
                    <a:close/>
                    <a:moveTo>
                      <a:pt x="8373" y="2149"/>
                    </a:moveTo>
                    <a:cubicBezTo>
                      <a:pt x="8893" y="2559"/>
                      <a:pt x="9384" y="3096"/>
                      <a:pt x="9794" y="3760"/>
                    </a:cubicBezTo>
                    <a:lnTo>
                      <a:pt x="7299" y="7820"/>
                    </a:lnTo>
                    <a:cubicBezTo>
                      <a:pt x="7204" y="7694"/>
                      <a:pt x="7124" y="7599"/>
                      <a:pt x="7029" y="7519"/>
                    </a:cubicBezTo>
                    <a:lnTo>
                      <a:pt x="8373" y="2149"/>
                    </a:lnTo>
                    <a:close/>
                    <a:moveTo>
                      <a:pt x="10031" y="4139"/>
                    </a:moveTo>
                    <a:cubicBezTo>
                      <a:pt x="10395" y="4819"/>
                      <a:pt x="10711" y="5577"/>
                      <a:pt x="10932" y="6430"/>
                    </a:cubicBezTo>
                    <a:lnTo>
                      <a:pt x="7693" y="8642"/>
                    </a:lnTo>
                    <a:cubicBezTo>
                      <a:pt x="7646" y="8484"/>
                      <a:pt x="7583" y="8326"/>
                      <a:pt x="7520" y="8199"/>
                    </a:cubicBezTo>
                    <a:lnTo>
                      <a:pt x="10031" y="4139"/>
                    </a:lnTo>
                    <a:close/>
                    <a:moveTo>
                      <a:pt x="2449" y="4139"/>
                    </a:moveTo>
                    <a:lnTo>
                      <a:pt x="4944" y="8199"/>
                    </a:lnTo>
                    <a:cubicBezTo>
                      <a:pt x="4881" y="8341"/>
                      <a:pt x="4818" y="8499"/>
                      <a:pt x="4755" y="8673"/>
                    </a:cubicBezTo>
                    <a:lnTo>
                      <a:pt x="1501" y="6540"/>
                    </a:lnTo>
                    <a:cubicBezTo>
                      <a:pt x="1738" y="5655"/>
                      <a:pt x="2054" y="4850"/>
                      <a:pt x="2449" y="4139"/>
                    </a:cubicBezTo>
                    <a:close/>
                    <a:moveTo>
                      <a:pt x="1406" y="6982"/>
                    </a:moveTo>
                    <a:lnTo>
                      <a:pt x="4645" y="9115"/>
                    </a:lnTo>
                    <a:cubicBezTo>
                      <a:pt x="4613" y="9289"/>
                      <a:pt x="4597" y="9478"/>
                      <a:pt x="4582" y="9668"/>
                    </a:cubicBezTo>
                    <a:lnTo>
                      <a:pt x="1090" y="9668"/>
                    </a:lnTo>
                    <a:cubicBezTo>
                      <a:pt x="1107" y="8720"/>
                      <a:pt x="1217" y="7820"/>
                      <a:pt x="1406" y="6982"/>
                    </a:cubicBezTo>
                    <a:close/>
                    <a:moveTo>
                      <a:pt x="11042" y="6872"/>
                    </a:moveTo>
                    <a:cubicBezTo>
                      <a:pt x="11248" y="7741"/>
                      <a:pt x="11358" y="8688"/>
                      <a:pt x="11374" y="9668"/>
                    </a:cubicBezTo>
                    <a:lnTo>
                      <a:pt x="7882" y="9668"/>
                    </a:lnTo>
                    <a:cubicBezTo>
                      <a:pt x="7867" y="9463"/>
                      <a:pt x="7851" y="9273"/>
                      <a:pt x="7819" y="9084"/>
                    </a:cubicBezTo>
                    <a:lnTo>
                      <a:pt x="11042" y="6872"/>
                    </a:lnTo>
                    <a:close/>
                    <a:moveTo>
                      <a:pt x="11374" y="10126"/>
                    </a:moveTo>
                    <a:cubicBezTo>
                      <a:pt x="11358" y="11074"/>
                      <a:pt x="11263" y="11974"/>
                      <a:pt x="11073" y="12812"/>
                    </a:cubicBezTo>
                    <a:lnTo>
                      <a:pt x="7819" y="10679"/>
                    </a:lnTo>
                    <a:cubicBezTo>
                      <a:pt x="7851" y="10505"/>
                      <a:pt x="7882" y="10316"/>
                      <a:pt x="7882" y="10126"/>
                    </a:cubicBezTo>
                    <a:close/>
                    <a:moveTo>
                      <a:pt x="4582" y="10126"/>
                    </a:moveTo>
                    <a:cubicBezTo>
                      <a:pt x="4597" y="10331"/>
                      <a:pt x="4613" y="10521"/>
                      <a:pt x="4660" y="10710"/>
                    </a:cubicBezTo>
                    <a:lnTo>
                      <a:pt x="1423" y="12922"/>
                    </a:lnTo>
                    <a:cubicBezTo>
                      <a:pt x="1233" y="12053"/>
                      <a:pt x="1107" y="11106"/>
                      <a:pt x="1090" y="10126"/>
                    </a:cubicBezTo>
                    <a:close/>
                    <a:moveTo>
                      <a:pt x="4771" y="11169"/>
                    </a:moveTo>
                    <a:cubicBezTo>
                      <a:pt x="4818" y="11310"/>
                      <a:pt x="4881" y="11468"/>
                      <a:pt x="4944" y="11611"/>
                    </a:cubicBezTo>
                    <a:lnTo>
                      <a:pt x="2449" y="15655"/>
                    </a:lnTo>
                    <a:cubicBezTo>
                      <a:pt x="2070" y="14975"/>
                      <a:pt x="1770" y="14217"/>
                      <a:pt x="1532" y="13364"/>
                    </a:cubicBezTo>
                    <a:lnTo>
                      <a:pt x="4771" y="11169"/>
                    </a:lnTo>
                    <a:close/>
                    <a:moveTo>
                      <a:pt x="7709" y="11121"/>
                    </a:moveTo>
                    <a:lnTo>
                      <a:pt x="10963" y="13254"/>
                    </a:lnTo>
                    <a:cubicBezTo>
                      <a:pt x="10726" y="14139"/>
                      <a:pt x="10410" y="14960"/>
                      <a:pt x="10031" y="15655"/>
                    </a:cubicBezTo>
                    <a:lnTo>
                      <a:pt x="7520" y="11611"/>
                    </a:lnTo>
                    <a:cubicBezTo>
                      <a:pt x="7598" y="11453"/>
                      <a:pt x="7661" y="11295"/>
                      <a:pt x="7709" y="11121"/>
                    </a:cubicBezTo>
                    <a:close/>
                    <a:moveTo>
                      <a:pt x="7299" y="11990"/>
                    </a:moveTo>
                    <a:lnTo>
                      <a:pt x="9794" y="16034"/>
                    </a:lnTo>
                    <a:cubicBezTo>
                      <a:pt x="9399" y="16666"/>
                      <a:pt x="8941" y="17203"/>
                      <a:pt x="8436" y="17597"/>
                    </a:cubicBezTo>
                    <a:lnTo>
                      <a:pt x="7046" y="12258"/>
                    </a:lnTo>
                    <a:cubicBezTo>
                      <a:pt x="7141" y="12180"/>
                      <a:pt x="7219" y="12085"/>
                      <a:pt x="7299" y="11990"/>
                    </a:cubicBezTo>
                    <a:close/>
                    <a:moveTo>
                      <a:pt x="5182" y="11990"/>
                    </a:moveTo>
                    <a:cubicBezTo>
                      <a:pt x="5260" y="12100"/>
                      <a:pt x="5355" y="12195"/>
                      <a:pt x="5450" y="12275"/>
                    </a:cubicBezTo>
                    <a:lnTo>
                      <a:pt x="4108" y="17645"/>
                    </a:lnTo>
                    <a:cubicBezTo>
                      <a:pt x="3571" y="17235"/>
                      <a:pt x="3097" y="16697"/>
                      <a:pt x="2670" y="16034"/>
                    </a:cubicBezTo>
                    <a:lnTo>
                      <a:pt x="5182" y="11990"/>
                    </a:lnTo>
                    <a:close/>
                    <a:moveTo>
                      <a:pt x="5782" y="12496"/>
                    </a:moveTo>
                    <a:cubicBezTo>
                      <a:pt x="5861" y="12542"/>
                      <a:pt x="5955" y="12574"/>
                      <a:pt x="6050" y="12591"/>
                    </a:cubicBezTo>
                    <a:lnTo>
                      <a:pt x="6050" y="18403"/>
                    </a:lnTo>
                    <a:cubicBezTo>
                      <a:pt x="5481" y="18372"/>
                      <a:pt x="4929" y="18182"/>
                      <a:pt x="4424" y="17866"/>
                    </a:cubicBezTo>
                    <a:lnTo>
                      <a:pt x="5782" y="12496"/>
                    </a:lnTo>
                    <a:close/>
                    <a:moveTo>
                      <a:pt x="6714" y="12496"/>
                    </a:moveTo>
                    <a:lnTo>
                      <a:pt x="8120" y="17818"/>
                    </a:lnTo>
                    <a:cubicBezTo>
                      <a:pt x="7583" y="18166"/>
                      <a:pt x="7014" y="18372"/>
                      <a:pt x="6414" y="18403"/>
                    </a:cubicBezTo>
                    <a:lnTo>
                      <a:pt x="6414" y="12591"/>
                    </a:lnTo>
                    <a:cubicBezTo>
                      <a:pt x="6524" y="12574"/>
                      <a:pt x="6619" y="12542"/>
                      <a:pt x="6714" y="12496"/>
                    </a:cubicBezTo>
                    <a:close/>
                    <a:moveTo>
                      <a:pt x="6240" y="0"/>
                    </a:moveTo>
                    <a:cubicBezTo>
                      <a:pt x="2796" y="0"/>
                      <a:pt x="1" y="4440"/>
                      <a:pt x="1" y="9905"/>
                    </a:cubicBezTo>
                    <a:cubicBezTo>
                      <a:pt x="1" y="15354"/>
                      <a:pt x="2796" y="19794"/>
                      <a:pt x="6240" y="19794"/>
                    </a:cubicBezTo>
                    <a:cubicBezTo>
                      <a:pt x="9683" y="19794"/>
                      <a:pt x="12480" y="15354"/>
                      <a:pt x="12480" y="9905"/>
                    </a:cubicBezTo>
                    <a:cubicBezTo>
                      <a:pt x="12480" y="4440"/>
                      <a:pt x="9683" y="0"/>
                      <a:pt x="62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31"/>
              <p:cNvSpPr/>
              <p:nvPr/>
            </p:nvSpPr>
            <p:spPr>
              <a:xfrm>
                <a:off x="5785475" y="3023474"/>
                <a:ext cx="1041298" cy="1398278"/>
              </a:xfrm>
              <a:custGeom>
                <a:rect b="b" l="l" r="r" t="t"/>
                <a:pathLst>
                  <a:path extrusionOk="0" h="20047" w="14929">
                    <a:moveTo>
                      <a:pt x="9952" y="1"/>
                    </a:moveTo>
                    <a:cubicBezTo>
                      <a:pt x="9668" y="1"/>
                      <a:pt x="9400" y="49"/>
                      <a:pt x="9147" y="144"/>
                    </a:cubicBezTo>
                    <a:cubicBezTo>
                      <a:pt x="8768" y="285"/>
                      <a:pt x="8421" y="523"/>
                      <a:pt x="8168" y="822"/>
                    </a:cubicBezTo>
                    <a:cubicBezTo>
                      <a:pt x="7899" y="1123"/>
                      <a:pt x="7726" y="1502"/>
                      <a:pt x="7646" y="1913"/>
                    </a:cubicBezTo>
                    <a:lnTo>
                      <a:pt x="4676" y="17993"/>
                    </a:lnTo>
                    <a:cubicBezTo>
                      <a:pt x="4645" y="18183"/>
                      <a:pt x="4566" y="18356"/>
                      <a:pt x="4472" y="18514"/>
                    </a:cubicBezTo>
                    <a:cubicBezTo>
                      <a:pt x="4345" y="18751"/>
                      <a:pt x="4139" y="18941"/>
                      <a:pt x="3903" y="19082"/>
                    </a:cubicBezTo>
                    <a:cubicBezTo>
                      <a:pt x="3665" y="19209"/>
                      <a:pt x="3398" y="19288"/>
                      <a:pt x="3113" y="19288"/>
                    </a:cubicBezTo>
                    <a:lnTo>
                      <a:pt x="380" y="19288"/>
                    </a:lnTo>
                    <a:cubicBezTo>
                      <a:pt x="159" y="19288"/>
                      <a:pt x="1" y="19462"/>
                      <a:pt x="1" y="19668"/>
                    </a:cubicBezTo>
                    <a:cubicBezTo>
                      <a:pt x="1" y="19889"/>
                      <a:pt x="159" y="20047"/>
                      <a:pt x="380" y="20047"/>
                    </a:cubicBezTo>
                    <a:lnTo>
                      <a:pt x="3113" y="20047"/>
                    </a:lnTo>
                    <a:cubicBezTo>
                      <a:pt x="3398" y="20047"/>
                      <a:pt x="3665" y="19999"/>
                      <a:pt x="3918" y="19904"/>
                    </a:cubicBezTo>
                    <a:cubicBezTo>
                      <a:pt x="4297" y="19762"/>
                      <a:pt x="4645" y="19525"/>
                      <a:pt x="4898" y="19225"/>
                    </a:cubicBezTo>
                    <a:cubicBezTo>
                      <a:pt x="5167" y="18924"/>
                      <a:pt x="5340" y="18545"/>
                      <a:pt x="5419" y="18135"/>
                    </a:cubicBezTo>
                    <a:lnTo>
                      <a:pt x="8389" y="2054"/>
                    </a:lnTo>
                    <a:cubicBezTo>
                      <a:pt x="8421" y="1865"/>
                      <a:pt x="8499" y="1692"/>
                      <a:pt x="8579" y="1534"/>
                    </a:cubicBezTo>
                    <a:cubicBezTo>
                      <a:pt x="8720" y="1296"/>
                      <a:pt x="8926" y="1107"/>
                      <a:pt x="9162" y="965"/>
                    </a:cubicBezTo>
                    <a:cubicBezTo>
                      <a:pt x="9400" y="839"/>
                      <a:pt x="9668" y="759"/>
                      <a:pt x="9952" y="759"/>
                    </a:cubicBezTo>
                    <a:lnTo>
                      <a:pt x="14549" y="759"/>
                    </a:lnTo>
                    <a:cubicBezTo>
                      <a:pt x="14754" y="759"/>
                      <a:pt x="14929" y="586"/>
                      <a:pt x="14929" y="380"/>
                    </a:cubicBezTo>
                    <a:cubicBezTo>
                      <a:pt x="14929" y="159"/>
                      <a:pt x="14754" y="1"/>
                      <a:pt x="145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31"/>
              <p:cNvSpPr/>
              <p:nvPr/>
            </p:nvSpPr>
            <p:spPr>
              <a:xfrm>
                <a:off x="6518194" y="2742592"/>
                <a:ext cx="1446685" cy="580669"/>
              </a:xfrm>
              <a:custGeom>
                <a:rect b="b" l="l" r="r" t="t"/>
                <a:pathLst>
                  <a:path extrusionOk="0" h="8325" w="20741">
                    <a:moveTo>
                      <a:pt x="7962" y="0"/>
                    </a:moveTo>
                    <a:cubicBezTo>
                      <a:pt x="6840" y="0"/>
                      <a:pt x="5860" y="759"/>
                      <a:pt x="5592" y="1833"/>
                    </a:cubicBezTo>
                    <a:lnTo>
                      <a:pt x="4897" y="4439"/>
                    </a:lnTo>
                    <a:cubicBezTo>
                      <a:pt x="4613" y="5544"/>
                      <a:pt x="3744" y="6397"/>
                      <a:pt x="2623" y="6666"/>
                    </a:cubicBezTo>
                    <a:lnTo>
                      <a:pt x="521" y="7172"/>
                    </a:lnTo>
                    <a:cubicBezTo>
                      <a:pt x="427" y="7203"/>
                      <a:pt x="332" y="7250"/>
                      <a:pt x="253" y="7330"/>
                    </a:cubicBezTo>
                    <a:cubicBezTo>
                      <a:pt x="174" y="7393"/>
                      <a:pt x="127" y="7503"/>
                      <a:pt x="95" y="7598"/>
                    </a:cubicBezTo>
                    <a:cubicBezTo>
                      <a:pt x="1" y="7977"/>
                      <a:pt x="285" y="8324"/>
                      <a:pt x="664" y="8324"/>
                    </a:cubicBezTo>
                    <a:lnTo>
                      <a:pt x="17960" y="8324"/>
                    </a:lnTo>
                    <a:cubicBezTo>
                      <a:pt x="19224" y="8324"/>
                      <a:pt x="20266" y="7361"/>
                      <a:pt x="20361" y="6098"/>
                    </a:cubicBezTo>
                    <a:lnTo>
                      <a:pt x="20693" y="1422"/>
                    </a:lnTo>
                    <a:cubicBezTo>
                      <a:pt x="20740" y="727"/>
                      <a:pt x="20251" y="127"/>
                      <a:pt x="19588" y="32"/>
                    </a:cubicBezTo>
                    <a:cubicBezTo>
                      <a:pt x="19525" y="16"/>
                      <a:pt x="19445" y="0"/>
                      <a:pt x="193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6491758" y="1926172"/>
                <a:ext cx="761321" cy="1160222"/>
              </a:xfrm>
              <a:custGeom>
                <a:rect b="b" l="l" r="r" t="t"/>
                <a:pathLst>
                  <a:path extrusionOk="0" h="16634" w="10915">
                    <a:moveTo>
                      <a:pt x="6366" y="0"/>
                    </a:moveTo>
                    <a:cubicBezTo>
                      <a:pt x="4803" y="2228"/>
                      <a:pt x="5687" y="7914"/>
                      <a:pt x="5245" y="8515"/>
                    </a:cubicBezTo>
                    <a:cubicBezTo>
                      <a:pt x="4803" y="9099"/>
                      <a:pt x="4297" y="9035"/>
                      <a:pt x="4581" y="9509"/>
                    </a:cubicBezTo>
                    <a:cubicBezTo>
                      <a:pt x="4849" y="9968"/>
                      <a:pt x="4123" y="9968"/>
                      <a:pt x="4044" y="10442"/>
                    </a:cubicBezTo>
                    <a:cubicBezTo>
                      <a:pt x="3981" y="10916"/>
                      <a:pt x="3744" y="10853"/>
                      <a:pt x="3097" y="11642"/>
                    </a:cubicBezTo>
                    <a:cubicBezTo>
                      <a:pt x="2448" y="12432"/>
                      <a:pt x="1" y="15449"/>
                      <a:pt x="1" y="15449"/>
                    </a:cubicBezTo>
                    <a:lnTo>
                      <a:pt x="3428" y="16634"/>
                    </a:lnTo>
                    <a:lnTo>
                      <a:pt x="10915" y="10505"/>
                    </a:lnTo>
                    <a:lnTo>
                      <a:pt x="8324" y="4518"/>
                    </a:lnTo>
                    <a:lnTo>
                      <a:pt x="63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5850551" y="4033868"/>
                <a:ext cx="506873" cy="335009"/>
              </a:xfrm>
              <a:custGeom>
                <a:rect b="b" l="l" r="r" t="t"/>
                <a:pathLst>
                  <a:path extrusionOk="0" h="4803" w="7267">
                    <a:moveTo>
                      <a:pt x="4708" y="0"/>
                    </a:moveTo>
                    <a:cubicBezTo>
                      <a:pt x="4565" y="932"/>
                      <a:pt x="4170" y="1532"/>
                      <a:pt x="3665" y="1928"/>
                    </a:cubicBezTo>
                    <a:cubicBezTo>
                      <a:pt x="3539" y="2037"/>
                      <a:pt x="3396" y="2117"/>
                      <a:pt x="3254" y="2195"/>
                    </a:cubicBezTo>
                    <a:cubicBezTo>
                      <a:pt x="3191" y="2243"/>
                      <a:pt x="3128" y="2275"/>
                      <a:pt x="3065" y="2307"/>
                    </a:cubicBezTo>
                    <a:cubicBezTo>
                      <a:pt x="2907" y="2370"/>
                      <a:pt x="2749" y="2433"/>
                      <a:pt x="2606" y="2480"/>
                    </a:cubicBezTo>
                    <a:cubicBezTo>
                      <a:pt x="1959" y="2686"/>
                      <a:pt x="1327" y="2733"/>
                      <a:pt x="868" y="2812"/>
                    </a:cubicBezTo>
                    <a:cubicBezTo>
                      <a:pt x="95" y="2938"/>
                      <a:pt x="0" y="3838"/>
                      <a:pt x="0" y="4375"/>
                    </a:cubicBezTo>
                    <a:cubicBezTo>
                      <a:pt x="16" y="4628"/>
                      <a:pt x="32" y="4802"/>
                      <a:pt x="32" y="4802"/>
                    </a:cubicBezTo>
                    <a:lnTo>
                      <a:pt x="7266" y="4691"/>
                    </a:lnTo>
                    <a:cubicBezTo>
                      <a:pt x="7266" y="4550"/>
                      <a:pt x="7250" y="4407"/>
                      <a:pt x="7250" y="4265"/>
                    </a:cubicBezTo>
                    <a:cubicBezTo>
                      <a:pt x="7140" y="2385"/>
                      <a:pt x="6523" y="759"/>
                      <a:pt x="6523" y="759"/>
                    </a:cubicBezTo>
                    <a:lnTo>
                      <a:pt x="470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5850551" y="4331351"/>
                <a:ext cx="506873" cy="37525"/>
              </a:xfrm>
              <a:custGeom>
                <a:rect b="b" l="l" r="r" t="t"/>
                <a:pathLst>
                  <a:path extrusionOk="0" h="538" w="7267">
                    <a:moveTo>
                      <a:pt x="7250" y="0"/>
                    </a:moveTo>
                    <a:lnTo>
                      <a:pt x="0" y="110"/>
                    </a:lnTo>
                    <a:cubicBezTo>
                      <a:pt x="16" y="363"/>
                      <a:pt x="32" y="537"/>
                      <a:pt x="32" y="537"/>
                    </a:cubicBezTo>
                    <a:lnTo>
                      <a:pt x="7266" y="426"/>
                    </a:lnTo>
                    <a:cubicBezTo>
                      <a:pt x="7266" y="285"/>
                      <a:pt x="7250" y="142"/>
                      <a:pt x="72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31"/>
              <p:cNvSpPr/>
              <p:nvPr/>
            </p:nvSpPr>
            <p:spPr>
              <a:xfrm>
                <a:off x="6060916" y="2770701"/>
                <a:ext cx="1307952" cy="1481769"/>
              </a:xfrm>
              <a:custGeom>
                <a:rect b="b" l="l" r="r" t="t"/>
                <a:pathLst>
                  <a:path extrusionOk="0" h="21244" w="18752">
                    <a:moveTo>
                      <a:pt x="13638" y="0"/>
                    </a:moveTo>
                    <a:cubicBezTo>
                      <a:pt x="13197" y="0"/>
                      <a:pt x="12857" y="16"/>
                      <a:pt x="12701" y="55"/>
                    </a:cubicBezTo>
                    <a:cubicBezTo>
                      <a:pt x="11942" y="244"/>
                      <a:pt x="5072" y="2014"/>
                      <a:pt x="3823" y="2709"/>
                    </a:cubicBezTo>
                    <a:cubicBezTo>
                      <a:pt x="3444" y="2915"/>
                      <a:pt x="3176" y="3294"/>
                      <a:pt x="2955" y="3641"/>
                    </a:cubicBezTo>
                    <a:cubicBezTo>
                      <a:pt x="2654" y="4115"/>
                      <a:pt x="2671" y="4463"/>
                      <a:pt x="2623" y="5015"/>
                    </a:cubicBezTo>
                    <a:cubicBezTo>
                      <a:pt x="2513" y="6152"/>
                      <a:pt x="2370" y="7290"/>
                      <a:pt x="2071" y="8380"/>
                    </a:cubicBezTo>
                    <a:cubicBezTo>
                      <a:pt x="1959" y="8791"/>
                      <a:pt x="1818" y="9217"/>
                      <a:pt x="1833" y="9644"/>
                    </a:cubicBezTo>
                    <a:cubicBezTo>
                      <a:pt x="1850" y="9817"/>
                      <a:pt x="1881" y="10006"/>
                      <a:pt x="1881" y="10196"/>
                    </a:cubicBezTo>
                    <a:cubicBezTo>
                      <a:pt x="1881" y="10449"/>
                      <a:pt x="1801" y="10701"/>
                      <a:pt x="1738" y="10954"/>
                    </a:cubicBezTo>
                    <a:cubicBezTo>
                      <a:pt x="1612" y="11413"/>
                      <a:pt x="1534" y="11887"/>
                      <a:pt x="1470" y="12361"/>
                    </a:cubicBezTo>
                    <a:cubicBezTo>
                      <a:pt x="1376" y="12898"/>
                      <a:pt x="1296" y="13435"/>
                      <a:pt x="1201" y="13972"/>
                    </a:cubicBezTo>
                    <a:cubicBezTo>
                      <a:pt x="1154" y="14335"/>
                      <a:pt x="1091" y="14698"/>
                      <a:pt x="1170" y="15046"/>
                    </a:cubicBezTo>
                    <a:cubicBezTo>
                      <a:pt x="1264" y="15440"/>
                      <a:pt x="1312" y="15598"/>
                      <a:pt x="1170" y="15977"/>
                    </a:cubicBezTo>
                    <a:cubicBezTo>
                      <a:pt x="1075" y="16262"/>
                      <a:pt x="1043" y="16578"/>
                      <a:pt x="997" y="16878"/>
                    </a:cubicBezTo>
                    <a:cubicBezTo>
                      <a:pt x="949" y="17209"/>
                      <a:pt x="917" y="17573"/>
                      <a:pt x="759" y="17873"/>
                    </a:cubicBezTo>
                    <a:cubicBezTo>
                      <a:pt x="538" y="18268"/>
                      <a:pt x="523" y="18458"/>
                      <a:pt x="712" y="18915"/>
                    </a:cubicBezTo>
                    <a:cubicBezTo>
                      <a:pt x="759" y="19042"/>
                      <a:pt x="807" y="19185"/>
                      <a:pt x="727" y="19279"/>
                    </a:cubicBezTo>
                    <a:cubicBezTo>
                      <a:pt x="696" y="19343"/>
                      <a:pt x="633" y="19374"/>
                      <a:pt x="569" y="19406"/>
                    </a:cubicBezTo>
                    <a:cubicBezTo>
                      <a:pt x="270" y="19595"/>
                      <a:pt x="1" y="19911"/>
                      <a:pt x="459" y="20021"/>
                    </a:cubicBezTo>
                    <a:cubicBezTo>
                      <a:pt x="822" y="20101"/>
                      <a:pt x="1249" y="20084"/>
                      <a:pt x="1628" y="20101"/>
                    </a:cubicBezTo>
                    <a:cubicBezTo>
                      <a:pt x="1833" y="20116"/>
                      <a:pt x="2023" y="20132"/>
                      <a:pt x="2212" y="20179"/>
                    </a:cubicBezTo>
                    <a:cubicBezTo>
                      <a:pt x="2450" y="20227"/>
                      <a:pt x="2671" y="20337"/>
                      <a:pt x="2892" y="20448"/>
                    </a:cubicBezTo>
                    <a:cubicBezTo>
                      <a:pt x="3240" y="20621"/>
                      <a:pt x="3555" y="20843"/>
                      <a:pt x="3855" y="21095"/>
                    </a:cubicBezTo>
                    <a:cubicBezTo>
                      <a:pt x="3978" y="21200"/>
                      <a:pt x="4083" y="21244"/>
                      <a:pt x="4172" y="21244"/>
                    </a:cubicBezTo>
                    <a:cubicBezTo>
                      <a:pt x="4537" y="21244"/>
                      <a:pt x="4617" y="20491"/>
                      <a:pt x="4503" y="20147"/>
                    </a:cubicBezTo>
                    <a:cubicBezTo>
                      <a:pt x="4455" y="19990"/>
                      <a:pt x="4392" y="19832"/>
                      <a:pt x="4392" y="19674"/>
                    </a:cubicBezTo>
                    <a:cubicBezTo>
                      <a:pt x="4377" y="19294"/>
                      <a:pt x="4724" y="18932"/>
                      <a:pt x="5119" y="18932"/>
                    </a:cubicBezTo>
                    <a:cubicBezTo>
                      <a:pt x="4929" y="17589"/>
                      <a:pt x="5230" y="16246"/>
                      <a:pt x="5529" y="14920"/>
                    </a:cubicBezTo>
                    <a:cubicBezTo>
                      <a:pt x="5672" y="14335"/>
                      <a:pt x="5798" y="13734"/>
                      <a:pt x="5925" y="13134"/>
                    </a:cubicBezTo>
                    <a:cubicBezTo>
                      <a:pt x="5972" y="12929"/>
                      <a:pt x="6035" y="12723"/>
                      <a:pt x="6161" y="12565"/>
                    </a:cubicBezTo>
                    <a:cubicBezTo>
                      <a:pt x="6256" y="12455"/>
                      <a:pt x="6382" y="12376"/>
                      <a:pt x="6430" y="12249"/>
                    </a:cubicBezTo>
                    <a:cubicBezTo>
                      <a:pt x="6477" y="12155"/>
                      <a:pt x="6477" y="12060"/>
                      <a:pt x="6462" y="11965"/>
                    </a:cubicBezTo>
                    <a:cubicBezTo>
                      <a:pt x="6430" y="11586"/>
                      <a:pt x="6304" y="11175"/>
                      <a:pt x="6445" y="10813"/>
                    </a:cubicBezTo>
                    <a:cubicBezTo>
                      <a:pt x="6540" y="10592"/>
                      <a:pt x="6715" y="10434"/>
                      <a:pt x="6873" y="10259"/>
                    </a:cubicBezTo>
                    <a:cubicBezTo>
                      <a:pt x="7441" y="9659"/>
                      <a:pt x="7836" y="8932"/>
                      <a:pt x="8183" y="8191"/>
                    </a:cubicBezTo>
                    <a:cubicBezTo>
                      <a:pt x="8326" y="7875"/>
                      <a:pt x="8404" y="7542"/>
                      <a:pt x="8531" y="7226"/>
                    </a:cubicBezTo>
                    <a:cubicBezTo>
                      <a:pt x="8642" y="6927"/>
                      <a:pt x="8878" y="6674"/>
                      <a:pt x="9021" y="6373"/>
                    </a:cubicBezTo>
                    <a:cubicBezTo>
                      <a:pt x="9147" y="6089"/>
                      <a:pt x="9179" y="5742"/>
                      <a:pt x="9320" y="5474"/>
                    </a:cubicBezTo>
                    <a:cubicBezTo>
                      <a:pt x="9495" y="5126"/>
                      <a:pt x="9905" y="4937"/>
                      <a:pt x="10221" y="4747"/>
                    </a:cubicBezTo>
                    <a:cubicBezTo>
                      <a:pt x="11801" y="3846"/>
                      <a:pt x="18751" y="3704"/>
                      <a:pt x="18751" y="3704"/>
                    </a:cubicBezTo>
                    <a:lnTo>
                      <a:pt x="18514" y="229"/>
                    </a:lnTo>
                    <a:cubicBezTo>
                      <a:pt x="18514" y="229"/>
                      <a:pt x="15332" y="0"/>
                      <a:pt x="13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31"/>
              <p:cNvSpPr/>
              <p:nvPr/>
            </p:nvSpPr>
            <p:spPr>
              <a:xfrm>
                <a:off x="6652601" y="3978766"/>
                <a:ext cx="385718" cy="386764"/>
              </a:xfrm>
              <a:custGeom>
                <a:rect b="b" l="l" r="r" t="t"/>
                <a:pathLst>
                  <a:path extrusionOk="0" h="5545" w="5530">
                    <a:moveTo>
                      <a:pt x="2339" y="1"/>
                    </a:moveTo>
                    <a:lnTo>
                      <a:pt x="1311" y="1359"/>
                    </a:lnTo>
                    <a:cubicBezTo>
                      <a:pt x="1311" y="1359"/>
                      <a:pt x="1438" y="3523"/>
                      <a:pt x="569" y="3981"/>
                    </a:cubicBezTo>
                    <a:cubicBezTo>
                      <a:pt x="64" y="4249"/>
                      <a:pt x="1" y="4755"/>
                      <a:pt x="32" y="5119"/>
                    </a:cubicBezTo>
                    <a:cubicBezTo>
                      <a:pt x="48" y="5371"/>
                      <a:pt x="111" y="5544"/>
                      <a:pt x="111" y="5544"/>
                    </a:cubicBezTo>
                    <a:lnTo>
                      <a:pt x="4913" y="5544"/>
                    </a:lnTo>
                    <a:cubicBezTo>
                      <a:pt x="4976" y="5403"/>
                      <a:pt x="5024" y="5276"/>
                      <a:pt x="5056" y="5119"/>
                    </a:cubicBezTo>
                    <a:cubicBezTo>
                      <a:pt x="5529" y="2827"/>
                      <a:pt x="2339" y="1"/>
                      <a:pt x="23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31"/>
              <p:cNvSpPr/>
              <p:nvPr/>
            </p:nvSpPr>
            <p:spPr>
              <a:xfrm>
                <a:off x="6654833" y="4335745"/>
                <a:ext cx="350424" cy="29783"/>
              </a:xfrm>
              <a:custGeom>
                <a:rect b="b" l="l" r="r" t="t"/>
                <a:pathLst>
                  <a:path extrusionOk="0" h="427" w="5024">
                    <a:moveTo>
                      <a:pt x="0" y="1"/>
                    </a:moveTo>
                    <a:cubicBezTo>
                      <a:pt x="16" y="253"/>
                      <a:pt x="79" y="426"/>
                      <a:pt x="79" y="426"/>
                    </a:cubicBezTo>
                    <a:lnTo>
                      <a:pt x="4881" y="426"/>
                    </a:lnTo>
                    <a:cubicBezTo>
                      <a:pt x="4944" y="285"/>
                      <a:pt x="4992" y="158"/>
                      <a:pt x="50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31"/>
              <p:cNvSpPr/>
              <p:nvPr/>
            </p:nvSpPr>
            <p:spPr>
              <a:xfrm>
                <a:off x="6371650" y="2774607"/>
                <a:ext cx="1468726" cy="1494254"/>
              </a:xfrm>
              <a:custGeom>
                <a:rect b="b" l="l" r="r" t="t"/>
                <a:pathLst>
                  <a:path extrusionOk="0" h="21423" w="21057">
                    <a:moveTo>
                      <a:pt x="17806" y="0"/>
                    </a:moveTo>
                    <a:cubicBezTo>
                      <a:pt x="13640" y="0"/>
                      <a:pt x="6198" y="973"/>
                      <a:pt x="3602" y="2037"/>
                    </a:cubicBezTo>
                    <a:cubicBezTo>
                      <a:pt x="0" y="3506"/>
                      <a:pt x="459" y="6713"/>
                      <a:pt x="1390" y="8830"/>
                    </a:cubicBezTo>
                    <a:cubicBezTo>
                      <a:pt x="1659" y="9430"/>
                      <a:pt x="1881" y="10045"/>
                      <a:pt x="2165" y="10630"/>
                    </a:cubicBezTo>
                    <a:cubicBezTo>
                      <a:pt x="2433" y="11246"/>
                      <a:pt x="2765" y="11831"/>
                      <a:pt x="3033" y="12446"/>
                    </a:cubicBezTo>
                    <a:cubicBezTo>
                      <a:pt x="3381" y="13221"/>
                      <a:pt x="3633" y="14074"/>
                      <a:pt x="3587" y="14927"/>
                    </a:cubicBezTo>
                    <a:cubicBezTo>
                      <a:pt x="3570" y="15243"/>
                      <a:pt x="3507" y="15559"/>
                      <a:pt x="3587" y="15875"/>
                    </a:cubicBezTo>
                    <a:cubicBezTo>
                      <a:pt x="3665" y="16269"/>
                      <a:pt x="3966" y="16585"/>
                      <a:pt x="4250" y="16886"/>
                    </a:cubicBezTo>
                    <a:cubicBezTo>
                      <a:pt x="4423" y="17059"/>
                      <a:pt x="4581" y="17248"/>
                      <a:pt x="4755" y="17423"/>
                    </a:cubicBezTo>
                    <a:cubicBezTo>
                      <a:pt x="4819" y="17501"/>
                      <a:pt x="4897" y="17564"/>
                      <a:pt x="4945" y="17659"/>
                    </a:cubicBezTo>
                    <a:cubicBezTo>
                      <a:pt x="5040" y="17848"/>
                      <a:pt x="5023" y="18086"/>
                      <a:pt x="4945" y="18276"/>
                    </a:cubicBezTo>
                    <a:cubicBezTo>
                      <a:pt x="4850" y="18497"/>
                      <a:pt x="4328" y="18971"/>
                      <a:pt x="4455" y="19207"/>
                    </a:cubicBezTo>
                    <a:cubicBezTo>
                      <a:pt x="4471" y="19255"/>
                      <a:pt x="4518" y="19287"/>
                      <a:pt x="4566" y="19318"/>
                    </a:cubicBezTo>
                    <a:cubicBezTo>
                      <a:pt x="4644" y="19365"/>
                      <a:pt x="4724" y="19428"/>
                      <a:pt x="4802" y="19476"/>
                    </a:cubicBezTo>
                    <a:cubicBezTo>
                      <a:pt x="4897" y="19539"/>
                      <a:pt x="4977" y="19586"/>
                      <a:pt x="5023" y="19681"/>
                    </a:cubicBezTo>
                    <a:cubicBezTo>
                      <a:pt x="5087" y="19807"/>
                      <a:pt x="5008" y="19950"/>
                      <a:pt x="4929" y="20045"/>
                    </a:cubicBezTo>
                    <a:cubicBezTo>
                      <a:pt x="4897" y="20060"/>
                      <a:pt x="4865" y="20076"/>
                      <a:pt x="4850" y="20108"/>
                    </a:cubicBezTo>
                    <a:cubicBezTo>
                      <a:pt x="4834" y="20139"/>
                      <a:pt x="4850" y="20186"/>
                      <a:pt x="4865" y="20203"/>
                    </a:cubicBezTo>
                    <a:cubicBezTo>
                      <a:pt x="4897" y="20297"/>
                      <a:pt x="4960" y="20392"/>
                      <a:pt x="5055" y="20392"/>
                    </a:cubicBezTo>
                    <a:cubicBezTo>
                      <a:pt x="5103" y="20392"/>
                      <a:pt x="5150" y="20376"/>
                      <a:pt x="5181" y="20344"/>
                    </a:cubicBezTo>
                    <a:cubicBezTo>
                      <a:pt x="5663" y="20065"/>
                      <a:pt x="6216" y="19928"/>
                      <a:pt x="6767" y="19928"/>
                    </a:cubicBezTo>
                    <a:cubicBezTo>
                      <a:pt x="6994" y="19928"/>
                      <a:pt x="7220" y="19951"/>
                      <a:pt x="7441" y="19997"/>
                    </a:cubicBezTo>
                    <a:cubicBezTo>
                      <a:pt x="7788" y="20060"/>
                      <a:pt x="8214" y="20186"/>
                      <a:pt x="8467" y="20439"/>
                    </a:cubicBezTo>
                    <a:cubicBezTo>
                      <a:pt x="8768" y="20708"/>
                      <a:pt x="8941" y="21056"/>
                      <a:pt x="9178" y="21372"/>
                    </a:cubicBezTo>
                    <a:lnTo>
                      <a:pt x="9225" y="21418"/>
                    </a:lnTo>
                    <a:cubicBezTo>
                      <a:pt x="9231" y="21422"/>
                      <a:pt x="9237" y="21423"/>
                      <a:pt x="9244" y="21423"/>
                    </a:cubicBezTo>
                    <a:cubicBezTo>
                      <a:pt x="9269" y="21423"/>
                      <a:pt x="9294" y="21400"/>
                      <a:pt x="9320" y="21387"/>
                    </a:cubicBezTo>
                    <a:cubicBezTo>
                      <a:pt x="9336" y="21355"/>
                      <a:pt x="9351" y="21308"/>
                      <a:pt x="9368" y="21277"/>
                    </a:cubicBezTo>
                    <a:cubicBezTo>
                      <a:pt x="9415" y="21134"/>
                      <a:pt x="9526" y="21008"/>
                      <a:pt x="9621" y="20898"/>
                    </a:cubicBezTo>
                    <a:cubicBezTo>
                      <a:pt x="9652" y="20866"/>
                      <a:pt x="9667" y="20818"/>
                      <a:pt x="9667" y="20787"/>
                    </a:cubicBezTo>
                    <a:cubicBezTo>
                      <a:pt x="9667" y="20755"/>
                      <a:pt x="9652" y="20723"/>
                      <a:pt x="9636" y="20708"/>
                    </a:cubicBezTo>
                    <a:cubicBezTo>
                      <a:pt x="9589" y="20645"/>
                      <a:pt x="9526" y="20582"/>
                      <a:pt x="9463" y="20534"/>
                    </a:cubicBezTo>
                    <a:cubicBezTo>
                      <a:pt x="9446" y="20502"/>
                      <a:pt x="9415" y="20487"/>
                      <a:pt x="9399" y="20455"/>
                    </a:cubicBezTo>
                    <a:cubicBezTo>
                      <a:pt x="9383" y="20424"/>
                      <a:pt x="9368" y="20376"/>
                      <a:pt x="9368" y="20344"/>
                    </a:cubicBezTo>
                    <a:cubicBezTo>
                      <a:pt x="9368" y="20249"/>
                      <a:pt x="9383" y="20171"/>
                      <a:pt x="9415" y="20076"/>
                    </a:cubicBezTo>
                    <a:cubicBezTo>
                      <a:pt x="9494" y="19918"/>
                      <a:pt x="9715" y="19855"/>
                      <a:pt x="9857" y="19744"/>
                    </a:cubicBezTo>
                    <a:cubicBezTo>
                      <a:pt x="9983" y="19649"/>
                      <a:pt x="10126" y="19554"/>
                      <a:pt x="10204" y="19413"/>
                    </a:cubicBezTo>
                    <a:cubicBezTo>
                      <a:pt x="10410" y="19081"/>
                      <a:pt x="10189" y="18765"/>
                      <a:pt x="9968" y="18528"/>
                    </a:cubicBezTo>
                    <a:cubicBezTo>
                      <a:pt x="9274" y="17818"/>
                      <a:pt x="7839" y="7155"/>
                      <a:pt x="8197" y="7155"/>
                    </a:cubicBezTo>
                    <a:cubicBezTo>
                      <a:pt x="8198" y="7155"/>
                      <a:pt x="8198" y="7155"/>
                      <a:pt x="8199" y="7155"/>
                    </a:cubicBezTo>
                    <a:cubicBezTo>
                      <a:pt x="8209" y="7156"/>
                      <a:pt x="8220" y="7156"/>
                      <a:pt x="8230" y="7156"/>
                    </a:cubicBezTo>
                    <a:cubicBezTo>
                      <a:pt x="8587" y="7156"/>
                      <a:pt x="8736" y="6633"/>
                      <a:pt x="8736" y="6633"/>
                    </a:cubicBezTo>
                    <a:cubicBezTo>
                      <a:pt x="8736" y="6633"/>
                      <a:pt x="9815" y="6649"/>
                      <a:pt x="11306" y="6649"/>
                    </a:cubicBezTo>
                    <a:cubicBezTo>
                      <a:pt x="14359" y="6649"/>
                      <a:pt x="19139" y="6584"/>
                      <a:pt x="19903" y="6191"/>
                    </a:cubicBezTo>
                    <a:cubicBezTo>
                      <a:pt x="21057" y="5607"/>
                      <a:pt x="20693" y="473"/>
                      <a:pt x="20693" y="473"/>
                    </a:cubicBezTo>
                    <a:cubicBezTo>
                      <a:pt x="20506" y="142"/>
                      <a:pt x="19394" y="0"/>
                      <a:pt x="178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31"/>
              <p:cNvSpPr/>
              <p:nvPr/>
            </p:nvSpPr>
            <p:spPr>
              <a:xfrm>
                <a:off x="6831090" y="1633293"/>
                <a:ext cx="1142575" cy="1504856"/>
              </a:xfrm>
              <a:custGeom>
                <a:rect b="b" l="l" r="r" t="t"/>
                <a:pathLst>
                  <a:path extrusionOk="0" h="21575" w="16381">
                    <a:moveTo>
                      <a:pt x="7652" y="0"/>
                    </a:moveTo>
                    <a:cubicBezTo>
                      <a:pt x="7200" y="0"/>
                      <a:pt x="6812" y="55"/>
                      <a:pt x="6524" y="155"/>
                    </a:cubicBezTo>
                    <a:cubicBezTo>
                      <a:pt x="5007" y="677"/>
                      <a:pt x="2307" y="2714"/>
                      <a:pt x="1501" y="4199"/>
                    </a:cubicBezTo>
                    <a:cubicBezTo>
                      <a:pt x="711" y="5684"/>
                      <a:pt x="1580" y="8622"/>
                      <a:pt x="2164" y="10060"/>
                    </a:cubicBezTo>
                    <a:cubicBezTo>
                      <a:pt x="2749" y="11513"/>
                      <a:pt x="3017" y="14056"/>
                      <a:pt x="2670" y="14530"/>
                    </a:cubicBezTo>
                    <a:cubicBezTo>
                      <a:pt x="2322" y="14988"/>
                      <a:pt x="1153" y="15020"/>
                      <a:pt x="1185" y="15841"/>
                    </a:cubicBezTo>
                    <a:cubicBezTo>
                      <a:pt x="1185" y="15841"/>
                      <a:pt x="1" y="16014"/>
                      <a:pt x="16" y="16789"/>
                    </a:cubicBezTo>
                    <a:cubicBezTo>
                      <a:pt x="16" y="16789"/>
                      <a:pt x="1959" y="17073"/>
                      <a:pt x="2781" y="17499"/>
                    </a:cubicBezTo>
                    <a:cubicBezTo>
                      <a:pt x="2906" y="17564"/>
                      <a:pt x="3047" y="17589"/>
                      <a:pt x="3209" y="17589"/>
                    </a:cubicBezTo>
                    <a:cubicBezTo>
                      <a:pt x="3774" y="17589"/>
                      <a:pt x="4600" y="17288"/>
                      <a:pt x="5918" y="17288"/>
                    </a:cubicBezTo>
                    <a:cubicBezTo>
                      <a:pt x="6728" y="17288"/>
                      <a:pt x="7723" y="17401"/>
                      <a:pt x="8956" y="17768"/>
                    </a:cubicBezTo>
                    <a:cubicBezTo>
                      <a:pt x="12795" y="18906"/>
                      <a:pt x="13933" y="21575"/>
                      <a:pt x="13933" y="21575"/>
                    </a:cubicBezTo>
                    <a:cubicBezTo>
                      <a:pt x="13933" y="21575"/>
                      <a:pt x="15148" y="20153"/>
                      <a:pt x="15039" y="19679"/>
                    </a:cubicBezTo>
                    <a:cubicBezTo>
                      <a:pt x="14927" y="19222"/>
                      <a:pt x="14517" y="17547"/>
                      <a:pt x="15148" y="16867"/>
                    </a:cubicBezTo>
                    <a:cubicBezTo>
                      <a:pt x="15780" y="16189"/>
                      <a:pt x="16381" y="7059"/>
                      <a:pt x="14295" y="3694"/>
                    </a:cubicBezTo>
                    <a:cubicBezTo>
                      <a:pt x="12611" y="976"/>
                      <a:pt x="9555" y="0"/>
                      <a:pt x="76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31"/>
              <p:cNvSpPr/>
              <p:nvPr/>
            </p:nvSpPr>
            <p:spPr>
              <a:xfrm>
                <a:off x="7217781" y="1457942"/>
                <a:ext cx="238057" cy="329708"/>
              </a:xfrm>
              <a:custGeom>
                <a:rect b="b" l="l" r="r" t="t"/>
                <a:pathLst>
                  <a:path extrusionOk="0" h="4727" w="3413">
                    <a:moveTo>
                      <a:pt x="3302" y="0"/>
                    </a:moveTo>
                    <a:lnTo>
                      <a:pt x="3302" y="0"/>
                    </a:lnTo>
                    <a:cubicBezTo>
                      <a:pt x="3302" y="0"/>
                      <a:pt x="3081" y="15"/>
                      <a:pt x="2749" y="47"/>
                    </a:cubicBezTo>
                    <a:cubicBezTo>
                      <a:pt x="2749" y="47"/>
                      <a:pt x="2422" y="1711"/>
                      <a:pt x="212" y="1711"/>
                    </a:cubicBezTo>
                    <a:cubicBezTo>
                      <a:pt x="143" y="1711"/>
                      <a:pt x="73" y="1710"/>
                      <a:pt x="1" y="1706"/>
                    </a:cubicBezTo>
                    <a:lnTo>
                      <a:pt x="1" y="1706"/>
                    </a:lnTo>
                    <a:lnTo>
                      <a:pt x="759" y="4660"/>
                    </a:lnTo>
                    <a:cubicBezTo>
                      <a:pt x="759" y="4660"/>
                      <a:pt x="895" y="4726"/>
                      <a:pt x="1177" y="4726"/>
                    </a:cubicBezTo>
                    <a:cubicBezTo>
                      <a:pt x="1593" y="4726"/>
                      <a:pt x="2329" y="4580"/>
                      <a:pt x="3412" y="3855"/>
                    </a:cubicBezTo>
                    <a:cubicBezTo>
                      <a:pt x="3412" y="3855"/>
                      <a:pt x="2450" y="1595"/>
                      <a:pt x="3302" y="0"/>
                    </a:cubicBezTo>
                    <a:close/>
                  </a:path>
                </a:pathLst>
              </a:custGeom>
              <a:solidFill>
                <a:srgbClr val="AE77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31"/>
              <p:cNvSpPr/>
              <p:nvPr/>
            </p:nvSpPr>
            <p:spPr>
              <a:xfrm>
                <a:off x="7095510" y="1115890"/>
                <a:ext cx="387182" cy="470952"/>
              </a:xfrm>
              <a:custGeom>
                <a:rect b="b" l="l" r="r" t="t"/>
                <a:pathLst>
                  <a:path extrusionOk="0" h="6752" w="5551">
                    <a:moveTo>
                      <a:pt x="3028" y="0"/>
                    </a:moveTo>
                    <a:cubicBezTo>
                      <a:pt x="2374" y="0"/>
                      <a:pt x="1632" y="204"/>
                      <a:pt x="854" y="576"/>
                    </a:cubicBezTo>
                    <a:cubicBezTo>
                      <a:pt x="127" y="924"/>
                      <a:pt x="1" y="2234"/>
                      <a:pt x="174" y="3529"/>
                    </a:cubicBezTo>
                    <a:cubicBezTo>
                      <a:pt x="190" y="3719"/>
                      <a:pt x="222" y="3909"/>
                      <a:pt x="254" y="4098"/>
                    </a:cubicBezTo>
                    <a:cubicBezTo>
                      <a:pt x="411" y="4919"/>
                      <a:pt x="679" y="5678"/>
                      <a:pt x="949" y="6088"/>
                    </a:cubicBezTo>
                    <a:cubicBezTo>
                      <a:pt x="1240" y="6515"/>
                      <a:pt x="1840" y="6752"/>
                      <a:pt x="2512" y="6752"/>
                    </a:cubicBezTo>
                    <a:cubicBezTo>
                      <a:pt x="3881" y="6752"/>
                      <a:pt x="5551" y="5771"/>
                      <a:pt x="5529" y="3420"/>
                    </a:cubicBezTo>
                    <a:cubicBezTo>
                      <a:pt x="5508" y="1010"/>
                      <a:pt x="4485" y="0"/>
                      <a:pt x="3028" y="0"/>
                    </a:cubicBezTo>
                    <a:close/>
                  </a:path>
                </a:pathLst>
              </a:custGeom>
              <a:solidFill>
                <a:srgbClr val="AE77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31"/>
              <p:cNvSpPr/>
              <p:nvPr/>
            </p:nvSpPr>
            <p:spPr>
              <a:xfrm>
                <a:off x="7070121" y="1058625"/>
                <a:ext cx="471649" cy="402667"/>
              </a:xfrm>
              <a:custGeom>
                <a:rect b="b" l="l" r="r" t="t"/>
                <a:pathLst>
                  <a:path extrusionOk="0" h="5773" w="6762">
                    <a:moveTo>
                      <a:pt x="2759" y="1"/>
                    </a:moveTo>
                    <a:cubicBezTo>
                      <a:pt x="2395" y="1"/>
                      <a:pt x="1959" y="47"/>
                      <a:pt x="1439" y="165"/>
                    </a:cubicBezTo>
                    <a:lnTo>
                      <a:pt x="1612" y="260"/>
                    </a:lnTo>
                    <a:cubicBezTo>
                      <a:pt x="1612" y="260"/>
                      <a:pt x="443" y="449"/>
                      <a:pt x="32" y="1429"/>
                    </a:cubicBezTo>
                    <a:lnTo>
                      <a:pt x="238" y="1397"/>
                    </a:lnTo>
                    <a:lnTo>
                      <a:pt x="238" y="1397"/>
                    </a:lnTo>
                    <a:cubicBezTo>
                      <a:pt x="238" y="1397"/>
                      <a:pt x="1" y="1918"/>
                      <a:pt x="618" y="2219"/>
                    </a:cubicBezTo>
                    <a:cubicBezTo>
                      <a:pt x="618" y="2219"/>
                      <a:pt x="1157" y="1495"/>
                      <a:pt x="2763" y="1495"/>
                    </a:cubicBezTo>
                    <a:cubicBezTo>
                      <a:pt x="2981" y="1495"/>
                      <a:pt x="3218" y="1509"/>
                      <a:pt x="3476" y="1539"/>
                    </a:cubicBezTo>
                    <a:cubicBezTo>
                      <a:pt x="3476" y="1539"/>
                      <a:pt x="3792" y="2819"/>
                      <a:pt x="4455" y="3198"/>
                    </a:cubicBezTo>
                    <a:cubicBezTo>
                      <a:pt x="5104" y="3577"/>
                      <a:pt x="5356" y="4683"/>
                      <a:pt x="5356" y="4683"/>
                    </a:cubicBezTo>
                    <a:cubicBezTo>
                      <a:pt x="5356" y="4683"/>
                      <a:pt x="5419" y="4129"/>
                      <a:pt x="5704" y="4066"/>
                    </a:cubicBezTo>
                    <a:cubicBezTo>
                      <a:pt x="5707" y="4065"/>
                      <a:pt x="5711" y="4065"/>
                      <a:pt x="5714" y="4065"/>
                    </a:cubicBezTo>
                    <a:cubicBezTo>
                      <a:pt x="5963" y="4065"/>
                      <a:pt x="5624" y="5772"/>
                      <a:pt x="5624" y="5772"/>
                    </a:cubicBezTo>
                    <a:cubicBezTo>
                      <a:pt x="5624" y="5772"/>
                      <a:pt x="6683" y="5614"/>
                      <a:pt x="6730" y="2676"/>
                    </a:cubicBezTo>
                    <a:cubicBezTo>
                      <a:pt x="6762" y="907"/>
                      <a:pt x="5762" y="612"/>
                      <a:pt x="5091" y="612"/>
                    </a:cubicBezTo>
                    <a:cubicBezTo>
                      <a:pt x="4756" y="612"/>
                      <a:pt x="4503" y="686"/>
                      <a:pt x="4503" y="686"/>
                    </a:cubicBezTo>
                    <a:cubicBezTo>
                      <a:pt x="4503" y="686"/>
                      <a:pt x="4155" y="1"/>
                      <a:pt x="27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31"/>
              <p:cNvSpPr/>
              <p:nvPr/>
            </p:nvSpPr>
            <p:spPr>
              <a:xfrm>
                <a:off x="7410638" y="1320814"/>
                <a:ext cx="133362" cy="123946"/>
              </a:xfrm>
              <a:custGeom>
                <a:rect b="b" l="l" r="r" t="t"/>
                <a:pathLst>
                  <a:path extrusionOk="0" h="1777" w="1912">
                    <a:moveTo>
                      <a:pt x="1012" y="0"/>
                    </a:moveTo>
                    <a:cubicBezTo>
                      <a:pt x="592" y="0"/>
                      <a:pt x="268" y="465"/>
                      <a:pt x="268" y="465"/>
                    </a:cubicBezTo>
                    <a:cubicBezTo>
                      <a:pt x="268" y="465"/>
                      <a:pt x="0" y="1777"/>
                      <a:pt x="569" y="1777"/>
                    </a:cubicBezTo>
                    <a:cubicBezTo>
                      <a:pt x="1138" y="1760"/>
                      <a:pt x="1911" y="465"/>
                      <a:pt x="1342" y="102"/>
                    </a:cubicBezTo>
                    <a:cubicBezTo>
                      <a:pt x="1229" y="30"/>
                      <a:pt x="1117" y="0"/>
                      <a:pt x="1012" y="0"/>
                    </a:cubicBezTo>
                    <a:close/>
                  </a:path>
                </a:pathLst>
              </a:custGeom>
              <a:solidFill>
                <a:srgbClr val="AE77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31"/>
              <p:cNvSpPr/>
              <p:nvPr/>
            </p:nvSpPr>
            <p:spPr>
              <a:xfrm>
                <a:off x="7190300" y="1348784"/>
                <a:ext cx="29783" cy="45338"/>
              </a:xfrm>
              <a:custGeom>
                <a:rect b="b" l="l" r="r" t="t"/>
                <a:pathLst>
                  <a:path extrusionOk="0" h="650" w="427">
                    <a:moveTo>
                      <a:pt x="158" y="1"/>
                    </a:moveTo>
                    <a:cubicBezTo>
                      <a:pt x="110" y="1"/>
                      <a:pt x="63" y="32"/>
                      <a:pt x="47" y="64"/>
                    </a:cubicBezTo>
                    <a:cubicBezTo>
                      <a:pt x="15" y="96"/>
                      <a:pt x="0" y="127"/>
                      <a:pt x="0" y="175"/>
                    </a:cubicBezTo>
                    <a:cubicBezTo>
                      <a:pt x="0" y="254"/>
                      <a:pt x="32" y="333"/>
                      <a:pt x="79" y="412"/>
                    </a:cubicBezTo>
                    <a:cubicBezTo>
                      <a:pt x="142" y="506"/>
                      <a:pt x="221" y="586"/>
                      <a:pt x="331" y="649"/>
                    </a:cubicBezTo>
                    <a:cubicBezTo>
                      <a:pt x="331" y="649"/>
                      <a:pt x="348" y="649"/>
                      <a:pt x="363" y="633"/>
                    </a:cubicBezTo>
                    <a:cubicBezTo>
                      <a:pt x="363" y="633"/>
                      <a:pt x="363" y="618"/>
                      <a:pt x="348" y="601"/>
                    </a:cubicBezTo>
                    <a:cubicBezTo>
                      <a:pt x="253" y="554"/>
                      <a:pt x="173" y="475"/>
                      <a:pt x="127" y="396"/>
                    </a:cubicBezTo>
                    <a:cubicBezTo>
                      <a:pt x="79" y="317"/>
                      <a:pt x="47" y="238"/>
                      <a:pt x="47" y="175"/>
                    </a:cubicBezTo>
                    <a:cubicBezTo>
                      <a:pt x="47" y="144"/>
                      <a:pt x="63" y="112"/>
                      <a:pt x="79" y="81"/>
                    </a:cubicBezTo>
                    <a:cubicBezTo>
                      <a:pt x="95" y="64"/>
                      <a:pt x="127" y="49"/>
                      <a:pt x="158" y="49"/>
                    </a:cubicBezTo>
                    <a:cubicBezTo>
                      <a:pt x="205" y="49"/>
                      <a:pt x="285" y="81"/>
                      <a:pt x="379" y="159"/>
                    </a:cubicBezTo>
                    <a:lnTo>
                      <a:pt x="411" y="159"/>
                    </a:lnTo>
                    <a:cubicBezTo>
                      <a:pt x="426" y="144"/>
                      <a:pt x="426" y="127"/>
                      <a:pt x="411" y="127"/>
                    </a:cubicBezTo>
                    <a:cubicBezTo>
                      <a:pt x="316" y="49"/>
                      <a:pt x="221" y="1"/>
                      <a:pt x="1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31"/>
              <p:cNvSpPr/>
              <p:nvPr/>
            </p:nvSpPr>
            <p:spPr>
              <a:xfrm>
                <a:off x="7260816" y="1298146"/>
                <a:ext cx="28667" cy="43036"/>
              </a:xfrm>
              <a:custGeom>
                <a:rect b="b" l="l" r="r" t="t"/>
                <a:pathLst>
                  <a:path extrusionOk="0" h="617" w="411">
                    <a:moveTo>
                      <a:pt x="236" y="0"/>
                    </a:moveTo>
                    <a:cubicBezTo>
                      <a:pt x="127" y="0"/>
                      <a:pt x="32" y="127"/>
                      <a:pt x="15" y="285"/>
                    </a:cubicBezTo>
                    <a:cubicBezTo>
                      <a:pt x="0" y="459"/>
                      <a:pt x="63" y="601"/>
                      <a:pt x="173" y="617"/>
                    </a:cubicBezTo>
                    <a:cubicBezTo>
                      <a:pt x="285" y="617"/>
                      <a:pt x="379" y="491"/>
                      <a:pt x="394" y="333"/>
                    </a:cubicBezTo>
                    <a:cubicBezTo>
                      <a:pt x="411" y="158"/>
                      <a:pt x="348" y="17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31"/>
              <p:cNvSpPr/>
              <p:nvPr/>
            </p:nvSpPr>
            <p:spPr>
              <a:xfrm>
                <a:off x="7145032" y="1292566"/>
                <a:ext cx="29923" cy="42129"/>
              </a:xfrm>
              <a:custGeom>
                <a:rect b="b" l="l" r="r" t="t"/>
                <a:pathLst>
                  <a:path extrusionOk="0" h="604" w="429">
                    <a:moveTo>
                      <a:pt x="222" y="0"/>
                    </a:moveTo>
                    <a:cubicBezTo>
                      <a:pt x="131" y="0"/>
                      <a:pt x="32" y="122"/>
                      <a:pt x="17" y="286"/>
                    </a:cubicBezTo>
                    <a:cubicBezTo>
                      <a:pt x="1" y="444"/>
                      <a:pt x="64" y="602"/>
                      <a:pt x="175" y="602"/>
                    </a:cubicBezTo>
                    <a:cubicBezTo>
                      <a:pt x="181" y="603"/>
                      <a:pt x="187" y="603"/>
                      <a:pt x="193" y="603"/>
                    </a:cubicBezTo>
                    <a:cubicBezTo>
                      <a:pt x="295" y="603"/>
                      <a:pt x="382" y="482"/>
                      <a:pt x="412" y="333"/>
                    </a:cubicBezTo>
                    <a:cubicBezTo>
                      <a:pt x="428" y="160"/>
                      <a:pt x="348" y="17"/>
                      <a:pt x="239" y="2"/>
                    </a:cubicBezTo>
                    <a:cubicBezTo>
                      <a:pt x="233" y="1"/>
                      <a:pt x="227" y="0"/>
                      <a:pt x="2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31"/>
              <p:cNvSpPr/>
              <p:nvPr/>
            </p:nvSpPr>
            <p:spPr>
              <a:xfrm>
                <a:off x="7259631" y="1230977"/>
                <a:ext cx="54126" cy="18763"/>
              </a:xfrm>
              <a:custGeom>
                <a:rect b="b" l="l" r="r" t="t"/>
                <a:pathLst>
                  <a:path extrusionOk="0" h="269" w="776">
                    <a:moveTo>
                      <a:pt x="190" y="0"/>
                    </a:moveTo>
                    <a:cubicBezTo>
                      <a:pt x="127" y="0"/>
                      <a:pt x="64" y="0"/>
                      <a:pt x="17" y="32"/>
                    </a:cubicBezTo>
                    <a:cubicBezTo>
                      <a:pt x="1" y="32"/>
                      <a:pt x="1" y="47"/>
                      <a:pt x="1" y="64"/>
                    </a:cubicBezTo>
                    <a:cubicBezTo>
                      <a:pt x="1" y="64"/>
                      <a:pt x="8" y="70"/>
                      <a:pt x="17" y="70"/>
                    </a:cubicBezTo>
                    <a:cubicBezTo>
                      <a:pt x="22" y="70"/>
                      <a:pt x="27" y="69"/>
                      <a:pt x="32" y="64"/>
                    </a:cubicBezTo>
                    <a:cubicBezTo>
                      <a:pt x="80" y="47"/>
                      <a:pt x="127" y="32"/>
                      <a:pt x="190" y="32"/>
                    </a:cubicBezTo>
                    <a:cubicBezTo>
                      <a:pt x="317" y="32"/>
                      <a:pt x="459" y="95"/>
                      <a:pt x="569" y="158"/>
                    </a:cubicBezTo>
                    <a:cubicBezTo>
                      <a:pt x="617" y="173"/>
                      <a:pt x="649" y="205"/>
                      <a:pt x="681" y="237"/>
                    </a:cubicBezTo>
                    <a:cubicBezTo>
                      <a:pt x="696" y="237"/>
                      <a:pt x="712" y="253"/>
                      <a:pt x="727" y="253"/>
                    </a:cubicBezTo>
                    <a:lnTo>
                      <a:pt x="727" y="268"/>
                    </a:lnTo>
                    <a:lnTo>
                      <a:pt x="759" y="268"/>
                    </a:lnTo>
                    <a:cubicBezTo>
                      <a:pt x="775" y="253"/>
                      <a:pt x="775" y="237"/>
                      <a:pt x="759" y="237"/>
                    </a:cubicBezTo>
                    <a:cubicBezTo>
                      <a:pt x="759" y="237"/>
                      <a:pt x="696" y="173"/>
                      <a:pt x="586" y="110"/>
                    </a:cubicBezTo>
                    <a:cubicBezTo>
                      <a:pt x="475" y="47"/>
                      <a:pt x="333" y="0"/>
                      <a:pt x="1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31"/>
              <p:cNvSpPr/>
              <p:nvPr/>
            </p:nvSpPr>
            <p:spPr>
              <a:xfrm>
                <a:off x="7145032" y="1233139"/>
                <a:ext cx="38711" cy="14368"/>
              </a:xfrm>
              <a:custGeom>
                <a:rect b="b" l="l" r="r" t="t"/>
                <a:pathLst>
                  <a:path extrusionOk="0" h="206" w="555">
                    <a:moveTo>
                      <a:pt x="396" y="1"/>
                    </a:moveTo>
                    <a:cubicBezTo>
                      <a:pt x="333" y="1"/>
                      <a:pt x="270" y="1"/>
                      <a:pt x="191" y="33"/>
                    </a:cubicBezTo>
                    <a:cubicBezTo>
                      <a:pt x="127" y="48"/>
                      <a:pt x="64" y="96"/>
                      <a:pt x="17" y="174"/>
                    </a:cubicBezTo>
                    <a:cubicBezTo>
                      <a:pt x="1" y="190"/>
                      <a:pt x="1" y="190"/>
                      <a:pt x="17" y="206"/>
                    </a:cubicBezTo>
                    <a:lnTo>
                      <a:pt x="49" y="206"/>
                    </a:lnTo>
                    <a:cubicBezTo>
                      <a:pt x="96" y="127"/>
                      <a:pt x="144" y="96"/>
                      <a:pt x="207" y="64"/>
                    </a:cubicBezTo>
                    <a:cubicBezTo>
                      <a:pt x="270" y="48"/>
                      <a:pt x="333" y="33"/>
                      <a:pt x="396" y="33"/>
                    </a:cubicBezTo>
                    <a:cubicBezTo>
                      <a:pt x="428" y="33"/>
                      <a:pt x="475" y="33"/>
                      <a:pt x="491" y="48"/>
                    </a:cubicBezTo>
                    <a:lnTo>
                      <a:pt x="538" y="48"/>
                    </a:lnTo>
                    <a:cubicBezTo>
                      <a:pt x="538" y="48"/>
                      <a:pt x="554" y="48"/>
                      <a:pt x="554" y="33"/>
                    </a:cubicBezTo>
                    <a:cubicBezTo>
                      <a:pt x="554" y="33"/>
                      <a:pt x="554" y="16"/>
                      <a:pt x="538" y="16"/>
                    </a:cubicBezTo>
                    <a:cubicBezTo>
                      <a:pt x="538" y="16"/>
                      <a:pt x="475" y="1"/>
                      <a:pt x="3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31"/>
              <p:cNvSpPr/>
              <p:nvPr/>
            </p:nvSpPr>
            <p:spPr>
              <a:xfrm>
                <a:off x="7188068" y="1643895"/>
                <a:ext cx="361445" cy="172771"/>
              </a:xfrm>
              <a:custGeom>
                <a:rect b="b" l="l" r="r" t="t"/>
                <a:pathLst>
                  <a:path extrusionOk="0" h="2477" w="5182">
                    <a:moveTo>
                      <a:pt x="2767" y="1"/>
                    </a:moveTo>
                    <a:cubicBezTo>
                      <a:pt x="1030" y="1"/>
                      <a:pt x="1" y="1062"/>
                      <a:pt x="1" y="1062"/>
                    </a:cubicBezTo>
                    <a:cubicBezTo>
                      <a:pt x="1" y="1062"/>
                      <a:pt x="881" y="2477"/>
                      <a:pt x="1896" y="2477"/>
                    </a:cubicBezTo>
                    <a:cubicBezTo>
                      <a:pt x="1943" y="2477"/>
                      <a:pt x="1990" y="2474"/>
                      <a:pt x="2038" y="2467"/>
                    </a:cubicBezTo>
                    <a:cubicBezTo>
                      <a:pt x="3112" y="2326"/>
                      <a:pt x="5182" y="651"/>
                      <a:pt x="5182" y="651"/>
                    </a:cubicBezTo>
                    <a:cubicBezTo>
                      <a:pt x="4277" y="172"/>
                      <a:pt x="3465" y="1"/>
                      <a:pt x="2767" y="1"/>
                    </a:cubicBezTo>
                    <a:close/>
                  </a:path>
                </a:pathLst>
              </a:custGeom>
              <a:solidFill>
                <a:srgbClr val="AE77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31"/>
              <p:cNvSpPr/>
              <p:nvPr/>
            </p:nvSpPr>
            <p:spPr>
              <a:xfrm>
                <a:off x="6894980" y="4426071"/>
                <a:ext cx="219294" cy="268956"/>
              </a:xfrm>
              <a:custGeom>
                <a:rect b="b" l="l" r="r" t="t"/>
                <a:pathLst>
                  <a:path extrusionOk="0" h="3856" w="3144">
                    <a:moveTo>
                      <a:pt x="1581" y="1"/>
                    </a:moveTo>
                    <a:cubicBezTo>
                      <a:pt x="711" y="1"/>
                      <a:pt x="1" y="854"/>
                      <a:pt x="1" y="1928"/>
                    </a:cubicBezTo>
                    <a:cubicBezTo>
                      <a:pt x="1" y="2986"/>
                      <a:pt x="711" y="3855"/>
                      <a:pt x="1581" y="3855"/>
                    </a:cubicBezTo>
                    <a:cubicBezTo>
                      <a:pt x="2449" y="3855"/>
                      <a:pt x="3144" y="2986"/>
                      <a:pt x="3144" y="1928"/>
                    </a:cubicBezTo>
                    <a:cubicBezTo>
                      <a:pt x="3144" y="854"/>
                      <a:pt x="2449" y="1"/>
                      <a:pt x="15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31"/>
              <p:cNvSpPr/>
              <p:nvPr/>
            </p:nvSpPr>
            <p:spPr>
              <a:xfrm>
                <a:off x="6943456" y="4473431"/>
                <a:ext cx="123527" cy="173050"/>
              </a:xfrm>
              <a:custGeom>
                <a:rect b="b" l="l" r="r" t="t"/>
                <a:pathLst>
                  <a:path extrusionOk="0" h="2481" w="1771">
                    <a:moveTo>
                      <a:pt x="886" y="0"/>
                    </a:moveTo>
                    <a:cubicBezTo>
                      <a:pt x="395" y="0"/>
                      <a:pt x="1" y="569"/>
                      <a:pt x="1" y="1249"/>
                    </a:cubicBezTo>
                    <a:cubicBezTo>
                      <a:pt x="1" y="1912"/>
                      <a:pt x="395" y="2481"/>
                      <a:pt x="886" y="2481"/>
                    </a:cubicBezTo>
                    <a:cubicBezTo>
                      <a:pt x="1359" y="2481"/>
                      <a:pt x="1770" y="1912"/>
                      <a:pt x="1770" y="1249"/>
                    </a:cubicBezTo>
                    <a:cubicBezTo>
                      <a:pt x="1770" y="569"/>
                      <a:pt x="1359" y="0"/>
                      <a:pt x="8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31"/>
              <p:cNvSpPr/>
              <p:nvPr/>
            </p:nvSpPr>
            <p:spPr>
              <a:xfrm>
                <a:off x="6989770" y="4415050"/>
                <a:ext cx="109089" cy="178560"/>
              </a:xfrm>
              <a:custGeom>
                <a:rect b="b" l="l" r="r" t="t"/>
                <a:pathLst>
                  <a:path extrusionOk="0" h="2560" w="1564">
                    <a:moveTo>
                      <a:pt x="0" y="1"/>
                    </a:moveTo>
                    <a:lnTo>
                      <a:pt x="0" y="2181"/>
                    </a:lnTo>
                    <a:cubicBezTo>
                      <a:pt x="0" y="2385"/>
                      <a:pt x="173" y="2560"/>
                      <a:pt x="379" y="2560"/>
                    </a:cubicBezTo>
                    <a:cubicBezTo>
                      <a:pt x="537" y="2560"/>
                      <a:pt x="679" y="2449"/>
                      <a:pt x="742" y="2307"/>
                    </a:cubicBezTo>
                    <a:lnTo>
                      <a:pt x="1564" y="1"/>
                    </a:lnTo>
                    <a:close/>
                  </a:path>
                </a:pathLst>
              </a:custGeom>
              <a:solidFill>
                <a:srgbClr val="2632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31"/>
              <p:cNvSpPr/>
              <p:nvPr/>
            </p:nvSpPr>
            <p:spPr>
              <a:xfrm>
                <a:off x="6989770" y="4415050"/>
                <a:ext cx="109089" cy="178560"/>
              </a:xfrm>
              <a:custGeom>
                <a:rect b="b" l="l" r="r" t="t"/>
                <a:pathLst>
                  <a:path extrusionOk="0" h="2560" w="1564">
                    <a:moveTo>
                      <a:pt x="0" y="1"/>
                    </a:moveTo>
                    <a:lnTo>
                      <a:pt x="0" y="2181"/>
                    </a:lnTo>
                    <a:cubicBezTo>
                      <a:pt x="0" y="2385"/>
                      <a:pt x="173" y="2560"/>
                      <a:pt x="379" y="2560"/>
                    </a:cubicBezTo>
                    <a:cubicBezTo>
                      <a:pt x="537" y="2560"/>
                      <a:pt x="679" y="2449"/>
                      <a:pt x="742" y="2307"/>
                    </a:cubicBezTo>
                    <a:lnTo>
                      <a:pt x="15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31"/>
              <p:cNvSpPr/>
              <p:nvPr/>
            </p:nvSpPr>
            <p:spPr>
              <a:xfrm>
                <a:off x="7323521" y="3168902"/>
                <a:ext cx="984033" cy="1526130"/>
              </a:xfrm>
              <a:custGeom>
                <a:rect b="b" l="l" r="r" t="t"/>
                <a:pathLst>
                  <a:path extrusionOk="0" h="21880" w="14108">
                    <a:moveTo>
                      <a:pt x="7046" y="1155"/>
                    </a:moveTo>
                    <a:cubicBezTo>
                      <a:pt x="10443" y="1155"/>
                      <a:pt x="13206" y="5546"/>
                      <a:pt x="13206" y="10948"/>
                    </a:cubicBezTo>
                    <a:cubicBezTo>
                      <a:pt x="13206" y="16334"/>
                      <a:pt x="10443" y="20725"/>
                      <a:pt x="7046" y="20725"/>
                    </a:cubicBezTo>
                    <a:cubicBezTo>
                      <a:pt x="3666" y="20725"/>
                      <a:pt x="902" y="16334"/>
                      <a:pt x="902" y="10948"/>
                    </a:cubicBezTo>
                    <a:cubicBezTo>
                      <a:pt x="902" y="5546"/>
                      <a:pt x="3666" y="1155"/>
                      <a:pt x="7046" y="1155"/>
                    </a:cubicBezTo>
                    <a:close/>
                    <a:moveTo>
                      <a:pt x="7046" y="1"/>
                    </a:moveTo>
                    <a:cubicBezTo>
                      <a:pt x="3160" y="1"/>
                      <a:pt x="1" y="4914"/>
                      <a:pt x="1" y="10948"/>
                    </a:cubicBezTo>
                    <a:cubicBezTo>
                      <a:pt x="1" y="16966"/>
                      <a:pt x="3160" y="21879"/>
                      <a:pt x="7046" y="21879"/>
                    </a:cubicBezTo>
                    <a:cubicBezTo>
                      <a:pt x="10948" y="21879"/>
                      <a:pt x="14107" y="16966"/>
                      <a:pt x="14107" y="10948"/>
                    </a:cubicBezTo>
                    <a:cubicBezTo>
                      <a:pt x="14107" y="4914"/>
                      <a:pt x="10948" y="1"/>
                      <a:pt x="70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31"/>
              <p:cNvSpPr/>
              <p:nvPr/>
            </p:nvSpPr>
            <p:spPr>
              <a:xfrm>
                <a:off x="7380855" y="3241651"/>
                <a:ext cx="869364" cy="1380631"/>
              </a:xfrm>
              <a:custGeom>
                <a:rect b="b" l="l" r="r" t="t"/>
                <a:pathLst>
                  <a:path extrusionOk="0" h="19794" w="12464">
                    <a:moveTo>
                      <a:pt x="6051" y="1391"/>
                    </a:moveTo>
                    <a:lnTo>
                      <a:pt x="6051" y="7203"/>
                    </a:lnTo>
                    <a:cubicBezTo>
                      <a:pt x="5956" y="7220"/>
                      <a:pt x="5861" y="7251"/>
                      <a:pt x="5766" y="7298"/>
                    </a:cubicBezTo>
                    <a:lnTo>
                      <a:pt x="4423" y="1928"/>
                    </a:lnTo>
                    <a:cubicBezTo>
                      <a:pt x="4929" y="1612"/>
                      <a:pt x="5482" y="1422"/>
                      <a:pt x="6051" y="1391"/>
                    </a:cubicBezTo>
                    <a:close/>
                    <a:moveTo>
                      <a:pt x="6413" y="1391"/>
                    </a:moveTo>
                    <a:cubicBezTo>
                      <a:pt x="7014" y="1422"/>
                      <a:pt x="7582" y="1628"/>
                      <a:pt x="8104" y="1976"/>
                    </a:cubicBezTo>
                    <a:lnTo>
                      <a:pt x="6714" y="7315"/>
                    </a:lnTo>
                    <a:cubicBezTo>
                      <a:pt x="6619" y="7267"/>
                      <a:pt x="6525" y="7220"/>
                      <a:pt x="6413" y="7203"/>
                    </a:cubicBezTo>
                    <a:lnTo>
                      <a:pt x="6413" y="1391"/>
                    </a:lnTo>
                    <a:close/>
                    <a:moveTo>
                      <a:pt x="4092" y="2149"/>
                    </a:moveTo>
                    <a:lnTo>
                      <a:pt x="5434" y="7519"/>
                    </a:lnTo>
                    <a:cubicBezTo>
                      <a:pt x="5339" y="7599"/>
                      <a:pt x="5261" y="7694"/>
                      <a:pt x="5166" y="7820"/>
                    </a:cubicBezTo>
                    <a:lnTo>
                      <a:pt x="2670" y="3760"/>
                    </a:lnTo>
                    <a:cubicBezTo>
                      <a:pt x="3081" y="3096"/>
                      <a:pt x="3570" y="2559"/>
                      <a:pt x="4092" y="2149"/>
                    </a:cubicBezTo>
                    <a:close/>
                    <a:moveTo>
                      <a:pt x="8435" y="2197"/>
                    </a:moveTo>
                    <a:cubicBezTo>
                      <a:pt x="8941" y="2607"/>
                      <a:pt x="9400" y="3128"/>
                      <a:pt x="9794" y="3760"/>
                    </a:cubicBezTo>
                    <a:lnTo>
                      <a:pt x="7283" y="7820"/>
                    </a:lnTo>
                    <a:cubicBezTo>
                      <a:pt x="7203" y="7709"/>
                      <a:pt x="7125" y="7614"/>
                      <a:pt x="7045" y="7536"/>
                    </a:cubicBezTo>
                    <a:lnTo>
                      <a:pt x="8435" y="2197"/>
                    </a:lnTo>
                    <a:close/>
                    <a:moveTo>
                      <a:pt x="2449" y="4139"/>
                    </a:moveTo>
                    <a:lnTo>
                      <a:pt x="4945" y="8199"/>
                    </a:lnTo>
                    <a:cubicBezTo>
                      <a:pt x="4882" y="8326"/>
                      <a:pt x="4819" y="8484"/>
                      <a:pt x="4771" y="8642"/>
                    </a:cubicBezTo>
                    <a:lnTo>
                      <a:pt x="1533" y="6430"/>
                    </a:lnTo>
                    <a:cubicBezTo>
                      <a:pt x="1769" y="5577"/>
                      <a:pt x="2070" y="4819"/>
                      <a:pt x="2449" y="4139"/>
                    </a:cubicBezTo>
                    <a:close/>
                    <a:moveTo>
                      <a:pt x="10015" y="4139"/>
                    </a:moveTo>
                    <a:cubicBezTo>
                      <a:pt x="10410" y="4850"/>
                      <a:pt x="10726" y="5655"/>
                      <a:pt x="10963" y="6540"/>
                    </a:cubicBezTo>
                    <a:lnTo>
                      <a:pt x="7709" y="8673"/>
                    </a:lnTo>
                    <a:cubicBezTo>
                      <a:pt x="7646" y="8499"/>
                      <a:pt x="7582" y="8341"/>
                      <a:pt x="7519" y="8199"/>
                    </a:cubicBezTo>
                    <a:lnTo>
                      <a:pt x="10015" y="4139"/>
                    </a:lnTo>
                    <a:close/>
                    <a:moveTo>
                      <a:pt x="1422" y="6872"/>
                    </a:moveTo>
                    <a:lnTo>
                      <a:pt x="4644" y="9084"/>
                    </a:lnTo>
                    <a:cubicBezTo>
                      <a:pt x="4613" y="9273"/>
                      <a:pt x="4598" y="9463"/>
                      <a:pt x="4581" y="9668"/>
                    </a:cubicBezTo>
                    <a:lnTo>
                      <a:pt x="1091" y="9668"/>
                    </a:lnTo>
                    <a:cubicBezTo>
                      <a:pt x="1106" y="8688"/>
                      <a:pt x="1217" y="7741"/>
                      <a:pt x="1422" y="6872"/>
                    </a:cubicBezTo>
                    <a:close/>
                    <a:moveTo>
                      <a:pt x="11074" y="6982"/>
                    </a:moveTo>
                    <a:cubicBezTo>
                      <a:pt x="11247" y="7820"/>
                      <a:pt x="11358" y="8720"/>
                      <a:pt x="11373" y="9668"/>
                    </a:cubicBezTo>
                    <a:lnTo>
                      <a:pt x="7883" y="9668"/>
                    </a:lnTo>
                    <a:cubicBezTo>
                      <a:pt x="7867" y="9478"/>
                      <a:pt x="7852" y="9289"/>
                      <a:pt x="7820" y="9115"/>
                    </a:cubicBezTo>
                    <a:lnTo>
                      <a:pt x="11074" y="6982"/>
                    </a:lnTo>
                    <a:close/>
                    <a:moveTo>
                      <a:pt x="4581" y="10126"/>
                    </a:moveTo>
                    <a:cubicBezTo>
                      <a:pt x="4598" y="10316"/>
                      <a:pt x="4613" y="10505"/>
                      <a:pt x="4644" y="10679"/>
                    </a:cubicBezTo>
                    <a:lnTo>
                      <a:pt x="1390" y="12812"/>
                    </a:lnTo>
                    <a:cubicBezTo>
                      <a:pt x="1217" y="11974"/>
                      <a:pt x="1106" y="11074"/>
                      <a:pt x="1091" y="10126"/>
                    </a:cubicBezTo>
                    <a:close/>
                    <a:moveTo>
                      <a:pt x="11373" y="10126"/>
                    </a:moveTo>
                    <a:cubicBezTo>
                      <a:pt x="11358" y="11106"/>
                      <a:pt x="11247" y="12053"/>
                      <a:pt x="11042" y="12922"/>
                    </a:cubicBezTo>
                    <a:lnTo>
                      <a:pt x="7804" y="10710"/>
                    </a:lnTo>
                    <a:cubicBezTo>
                      <a:pt x="7852" y="10521"/>
                      <a:pt x="7867" y="10331"/>
                      <a:pt x="7883" y="10126"/>
                    </a:cubicBezTo>
                    <a:close/>
                    <a:moveTo>
                      <a:pt x="4756" y="11121"/>
                    </a:moveTo>
                    <a:cubicBezTo>
                      <a:pt x="4802" y="11295"/>
                      <a:pt x="4865" y="11453"/>
                      <a:pt x="4945" y="11611"/>
                    </a:cubicBezTo>
                    <a:lnTo>
                      <a:pt x="2449" y="15655"/>
                    </a:lnTo>
                    <a:cubicBezTo>
                      <a:pt x="2054" y="14960"/>
                      <a:pt x="1738" y="14139"/>
                      <a:pt x="1502" y="13254"/>
                    </a:cubicBezTo>
                    <a:lnTo>
                      <a:pt x="4756" y="11121"/>
                    </a:lnTo>
                    <a:close/>
                    <a:moveTo>
                      <a:pt x="7694" y="11169"/>
                    </a:moveTo>
                    <a:lnTo>
                      <a:pt x="10931" y="13364"/>
                    </a:lnTo>
                    <a:cubicBezTo>
                      <a:pt x="10695" y="14217"/>
                      <a:pt x="10394" y="14975"/>
                      <a:pt x="10015" y="15655"/>
                    </a:cubicBezTo>
                    <a:lnTo>
                      <a:pt x="7519" y="11611"/>
                    </a:lnTo>
                    <a:cubicBezTo>
                      <a:pt x="7582" y="11468"/>
                      <a:pt x="7646" y="11310"/>
                      <a:pt x="7694" y="11169"/>
                    </a:cubicBezTo>
                    <a:close/>
                    <a:moveTo>
                      <a:pt x="5166" y="11990"/>
                    </a:moveTo>
                    <a:cubicBezTo>
                      <a:pt x="5245" y="12085"/>
                      <a:pt x="5339" y="12180"/>
                      <a:pt x="5419" y="12258"/>
                    </a:cubicBezTo>
                    <a:lnTo>
                      <a:pt x="4029" y="17597"/>
                    </a:lnTo>
                    <a:cubicBezTo>
                      <a:pt x="3523" y="17203"/>
                      <a:pt x="3065" y="16666"/>
                      <a:pt x="2670" y="16034"/>
                    </a:cubicBezTo>
                    <a:lnTo>
                      <a:pt x="5166" y="11990"/>
                    </a:lnTo>
                    <a:close/>
                    <a:moveTo>
                      <a:pt x="7283" y="11990"/>
                    </a:moveTo>
                    <a:lnTo>
                      <a:pt x="9794" y="16034"/>
                    </a:lnTo>
                    <a:cubicBezTo>
                      <a:pt x="9383" y="16697"/>
                      <a:pt x="8894" y="17235"/>
                      <a:pt x="8372" y="17645"/>
                    </a:cubicBezTo>
                    <a:lnTo>
                      <a:pt x="7014" y="12275"/>
                    </a:lnTo>
                    <a:cubicBezTo>
                      <a:pt x="7108" y="12195"/>
                      <a:pt x="7203" y="12100"/>
                      <a:pt x="7283" y="11990"/>
                    </a:cubicBezTo>
                    <a:close/>
                    <a:moveTo>
                      <a:pt x="5750" y="12496"/>
                    </a:moveTo>
                    <a:cubicBezTo>
                      <a:pt x="5845" y="12542"/>
                      <a:pt x="5940" y="12574"/>
                      <a:pt x="6051" y="12591"/>
                    </a:cubicBezTo>
                    <a:lnTo>
                      <a:pt x="6051" y="18403"/>
                    </a:lnTo>
                    <a:cubicBezTo>
                      <a:pt x="5451" y="18372"/>
                      <a:pt x="4882" y="18166"/>
                      <a:pt x="4345" y="17818"/>
                    </a:cubicBezTo>
                    <a:lnTo>
                      <a:pt x="5750" y="12496"/>
                    </a:lnTo>
                    <a:close/>
                    <a:moveTo>
                      <a:pt x="6698" y="12496"/>
                    </a:moveTo>
                    <a:lnTo>
                      <a:pt x="8041" y="17866"/>
                    </a:lnTo>
                    <a:cubicBezTo>
                      <a:pt x="7536" y="18182"/>
                      <a:pt x="6982" y="18372"/>
                      <a:pt x="6413" y="18403"/>
                    </a:cubicBezTo>
                    <a:lnTo>
                      <a:pt x="6413" y="12591"/>
                    </a:lnTo>
                    <a:cubicBezTo>
                      <a:pt x="6508" y="12574"/>
                      <a:pt x="6603" y="12542"/>
                      <a:pt x="6698" y="12496"/>
                    </a:cubicBezTo>
                    <a:close/>
                    <a:moveTo>
                      <a:pt x="6224" y="0"/>
                    </a:moveTo>
                    <a:cubicBezTo>
                      <a:pt x="2797" y="0"/>
                      <a:pt x="0" y="4440"/>
                      <a:pt x="0" y="9905"/>
                    </a:cubicBezTo>
                    <a:cubicBezTo>
                      <a:pt x="0" y="15354"/>
                      <a:pt x="2797" y="19794"/>
                      <a:pt x="6224" y="19794"/>
                    </a:cubicBezTo>
                    <a:cubicBezTo>
                      <a:pt x="9667" y="19794"/>
                      <a:pt x="12464" y="15354"/>
                      <a:pt x="12464" y="9905"/>
                    </a:cubicBezTo>
                    <a:cubicBezTo>
                      <a:pt x="12464" y="4440"/>
                      <a:pt x="9667" y="0"/>
                      <a:pt x="622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31"/>
              <p:cNvSpPr/>
              <p:nvPr/>
            </p:nvSpPr>
            <p:spPr>
              <a:xfrm>
                <a:off x="5807516" y="2463802"/>
                <a:ext cx="2257668" cy="1957952"/>
              </a:xfrm>
              <a:custGeom>
                <a:rect b="b" l="l" r="r" t="t"/>
                <a:pathLst>
                  <a:path extrusionOk="0" h="28071" w="32368">
                    <a:moveTo>
                      <a:pt x="30946" y="0"/>
                    </a:moveTo>
                    <a:cubicBezTo>
                      <a:pt x="30724" y="0"/>
                      <a:pt x="30566" y="175"/>
                      <a:pt x="30566" y="380"/>
                    </a:cubicBezTo>
                    <a:cubicBezTo>
                      <a:pt x="30566" y="586"/>
                      <a:pt x="30724" y="759"/>
                      <a:pt x="30946" y="759"/>
                    </a:cubicBezTo>
                    <a:cubicBezTo>
                      <a:pt x="31040" y="759"/>
                      <a:pt x="31119" y="775"/>
                      <a:pt x="31198" y="807"/>
                    </a:cubicBezTo>
                    <a:cubicBezTo>
                      <a:pt x="31325" y="853"/>
                      <a:pt x="31419" y="948"/>
                      <a:pt x="31498" y="1059"/>
                    </a:cubicBezTo>
                    <a:cubicBezTo>
                      <a:pt x="31529" y="1106"/>
                      <a:pt x="31561" y="1169"/>
                      <a:pt x="31577" y="1233"/>
                    </a:cubicBezTo>
                    <a:cubicBezTo>
                      <a:pt x="31593" y="1296"/>
                      <a:pt x="31609" y="1359"/>
                      <a:pt x="31609" y="1422"/>
                    </a:cubicBezTo>
                    <a:cubicBezTo>
                      <a:pt x="31609" y="1454"/>
                      <a:pt x="31609" y="1485"/>
                      <a:pt x="31593" y="1517"/>
                    </a:cubicBezTo>
                    <a:lnTo>
                      <a:pt x="31150" y="4693"/>
                    </a:lnTo>
                    <a:cubicBezTo>
                      <a:pt x="31135" y="4802"/>
                      <a:pt x="31087" y="4914"/>
                      <a:pt x="31040" y="5024"/>
                    </a:cubicBezTo>
                    <a:cubicBezTo>
                      <a:pt x="30961" y="5166"/>
                      <a:pt x="30834" y="5293"/>
                      <a:pt x="30693" y="5388"/>
                    </a:cubicBezTo>
                    <a:cubicBezTo>
                      <a:pt x="30535" y="5466"/>
                      <a:pt x="30361" y="5514"/>
                      <a:pt x="30187" y="5514"/>
                    </a:cubicBezTo>
                    <a:lnTo>
                      <a:pt x="25638" y="5514"/>
                    </a:lnTo>
                    <a:cubicBezTo>
                      <a:pt x="25417" y="5514"/>
                      <a:pt x="25196" y="5561"/>
                      <a:pt x="25006" y="5624"/>
                    </a:cubicBezTo>
                    <a:cubicBezTo>
                      <a:pt x="24690" y="5735"/>
                      <a:pt x="24438" y="5925"/>
                      <a:pt x="24217" y="6161"/>
                    </a:cubicBezTo>
                    <a:cubicBezTo>
                      <a:pt x="24011" y="6398"/>
                      <a:pt x="23853" y="6698"/>
                      <a:pt x="23789" y="7030"/>
                    </a:cubicBezTo>
                    <a:lnTo>
                      <a:pt x="19746" y="26127"/>
                    </a:lnTo>
                    <a:cubicBezTo>
                      <a:pt x="19699" y="26301"/>
                      <a:pt x="19636" y="26459"/>
                      <a:pt x="19556" y="26601"/>
                    </a:cubicBezTo>
                    <a:cubicBezTo>
                      <a:pt x="19415" y="26822"/>
                      <a:pt x="19225" y="26996"/>
                      <a:pt x="19004" y="27123"/>
                    </a:cubicBezTo>
                    <a:cubicBezTo>
                      <a:pt x="18783" y="27249"/>
                      <a:pt x="18545" y="27312"/>
                      <a:pt x="18277" y="27312"/>
                    </a:cubicBezTo>
                    <a:lnTo>
                      <a:pt x="380" y="27312"/>
                    </a:lnTo>
                    <a:cubicBezTo>
                      <a:pt x="175" y="27312"/>
                      <a:pt x="1" y="27486"/>
                      <a:pt x="1" y="27692"/>
                    </a:cubicBezTo>
                    <a:cubicBezTo>
                      <a:pt x="1" y="27913"/>
                      <a:pt x="175" y="28071"/>
                      <a:pt x="380" y="28071"/>
                    </a:cubicBezTo>
                    <a:lnTo>
                      <a:pt x="18277" y="28071"/>
                    </a:lnTo>
                    <a:cubicBezTo>
                      <a:pt x="18545" y="28071"/>
                      <a:pt x="18798" y="28023"/>
                      <a:pt x="19035" y="27944"/>
                    </a:cubicBezTo>
                    <a:cubicBezTo>
                      <a:pt x="19398" y="27818"/>
                      <a:pt x="19714" y="27597"/>
                      <a:pt x="19967" y="27312"/>
                    </a:cubicBezTo>
                    <a:cubicBezTo>
                      <a:pt x="20220" y="27028"/>
                      <a:pt x="20409" y="26681"/>
                      <a:pt x="20489" y="26285"/>
                    </a:cubicBezTo>
                    <a:lnTo>
                      <a:pt x="24532" y="7172"/>
                    </a:lnTo>
                    <a:cubicBezTo>
                      <a:pt x="24564" y="7045"/>
                      <a:pt x="24611" y="6919"/>
                      <a:pt x="24674" y="6824"/>
                    </a:cubicBezTo>
                    <a:cubicBezTo>
                      <a:pt x="24769" y="6651"/>
                      <a:pt x="24912" y="6525"/>
                      <a:pt x="25085" y="6430"/>
                    </a:cubicBezTo>
                    <a:cubicBezTo>
                      <a:pt x="25243" y="6335"/>
                      <a:pt x="25432" y="6272"/>
                      <a:pt x="25638" y="6272"/>
                    </a:cubicBezTo>
                    <a:lnTo>
                      <a:pt x="30187" y="6272"/>
                    </a:lnTo>
                    <a:cubicBezTo>
                      <a:pt x="30409" y="6272"/>
                      <a:pt x="30613" y="6241"/>
                      <a:pt x="30803" y="6161"/>
                    </a:cubicBezTo>
                    <a:cubicBezTo>
                      <a:pt x="31087" y="6051"/>
                      <a:pt x="31340" y="5877"/>
                      <a:pt x="31529" y="5640"/>
                    </a:cubicBezTo>
                    <a:cubicBezTo>
                      <a:pt x="31719" y="5403"/>
                      <a:pt x="31862" y="5118"/>
                      <a:pt x="31893" y="4787"/>
                    </a:cubicBezTo>
                    <a:lnTo>
                      <a:pt x="32351" y="1628"/>
                    </a:lnTo>
                    <a:cubicBezTo>
                      <a:pt x="32367" y="1565"/>
                      <a:pt x="32367" y="1485"/>
                      <a:pt x="32367" y="1422"/>
                    </a:cubicBezTo>
                    <a:cubicBezTo>
                      <a:pt x="32367" y="1233"/>
                      <a:pt x="32336" y="1043"/>
                      <a:pt x="32256" y="870"/>
                    </a:cubicBezTo>
                    <a:cubicBezTo>
                      <a:pt x="32146" y="617"/>
                      <a:pt x="31972" y="396"/>
                      <a:pt x="31735" y="238"/>
                    </a:cubicBezTo>
                    <a:cubicBezTo>
                      <a:pt x="31624" y="158"/>
                      <a:pt x="31498" y="112"/>
                      <a:pt x="31371" y="64"/>
                    </a:cubicBezTo>
                    <a:cubicBezTo>
                      <a:pt x="31230" y="17"/>
                      <a:pt x="31087" y="0"/>
                      <a:pt x="309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31"/>
              <p:cNvSpPr/>
              <p:nvPr/>
            </p:nvSpPr>
            <p:spPr>
              <a:xfrm>
                <a:off x="7242054" y="1674933"/>
                <a:ext cx="111391" cy="12206"/>
              </a:xfrm>
              <a:custGeom>
                <a:rect b="b" l="l" r="r" t="t"/>
                <a:pathLst>
                  <a:path extrusionOk="0" h="175" w="1597">
                    <a:moveTo>
                      <a:pt x="1564" y="1"/>
                    </a:moveTo>
                    <a:cubicBezTo>
                      <a:pt x="1548" y="1"/>
                      <a:pt x="1201" y="143"/>
                      <a:pt x="569" y="143"/>
                    </a:cubicBezTo>
                    <a:cubicBezTo>
                      <a:pt x="411" y="143"/>
                      <a:pt x="221" y="127"/>
                      <a:pt x="16" y="112"/>
                    </a:cubicBezTo>
                    <a:cubicBezTo>
                      <a:pt x="16" y="112"/>
                      <a:pt x="0" y="112"/>
                      <a:pt x="0" y="127"/>
                    </a:cubicBezTo>
                    <a:cubicBezTo>
                      <a:pt x="0" y="143"/>
                      <a:pt x="0" y="143"/>
                      <a:pt x="16" y="143"/>
                    </a:cubicBezTo>
                    <a:cubicBezTo>
                      <a:pt x="221" y="175"/>
                      <a:pt x="411" y="175"/>
                      <a:pt x="569" y="175"/>
                    </a:cubicBezTo>
                    <a:cubicBezTo>
                      <a:pt x="1217" y="175"/>
                      <a:pt x="1580" y="49"/>
                      <a:pt x="1580" y="32"/>
                    </a:cubicBezTo>
                    <a:cubicBezTo>
                      <a:pt x="1596" y="32"/>
                      <a:pt x="1596" y="17"/>
                      <a:pt x="1596" y="17"/>
                    </a:cubicBezTo>
                    <a:cubicBezTo>
                      <a:pt x="1596" y="1"/>
                      <a:pt x="1580" y="1"/>
                      <a:pt x="1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31"/>
              <p:cNvSpPr/>
              <p:nvPr/>
            </p:nvSpPr>
            <p:spPr>
              <a:xfrm>
                <a:off x="6890586" y="2239069"/>
                <a:ext cx="184070" cy="576344"/>
              </a:xfrm>
              <a:custGeom>
                <a:rect b="b" l="l" r="r" t="t"/>
                <a:pathLst>
                  <a:path extrusionOk="0" h="8263" w="2639">
                    <a:moveTo>
                      <a:pt x="2606" y="0"/>
                    </a:moveTo>
                    <a:cubicBezTo>
                      <a:pt x="2591" y="0"/>
                      <a:pt x="2591" y="17"/>
                      <a:pt x="2575" y="32"/>
                    </a:cubicBezTo>
                    <a:lnTo>
                      <a:pt x="2370" y="4107"/>
                    </a:lnTo>
                    <a:lnTo>
                      <a:pt x="1" y="8214"/>
                    </a:lnTo>
                    <a:cubicBezTo>
                      <a:pt x="1" y="8230"/>
                      <a:pt x="1" y="8246"/>
                      <a:pt x="16" y="8262"/>
                    </a:cubicBezTo>
                    <a:cubicBezTo>
                      <a:pt x="32" y="8262"/>
                      <a:pt x="47" y="8262"/>
                      <a:pt x="47" y="8246"/>
                    </a:cubicBezTo>
                    <a:lnTo>
                      <a:pt x="2417" y="4123"/>
                    </a:lnTo>
                    <a:lnTo>
                      <a:pt x="2638" y="32"/>
                    </a:lnTo>
                    <a:cubicBezTo>
                      <a:pt x="2638" y="17"/>
                      <a:pt x="2623" y="0"/>
                      <a:pt x="26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0" name="Google Shape;410;p31"/>
              <p:cNvGrpSpPr/>
              <p:nvPr/>
            </p:nvGrpSpPr>
            <p:grpSpPr>
              <a:xfrm flipH="1" rot="1192617">
                <a:off x="7593164" y="2337351"/>
                <a:ext cx="393052" cy="1094002"/>
                <a:chOff x="687869" y="2354811"/>
                <a:chExt cx="356654" cy="951644"/>
              </a:xfrm>
            </p:grpSpPr>
            <p:sp>
              <p:nvSpPr>
                <p:cNvPr id="411" name="Google Shape;411;p31"/>
                <p:cNvSpPr/>
                <p:nvPr/>
              </p:nvSpPr>
              <p:spPr>
                <a:xfrm>
                  <a:off x="912562" y="3090620"/>
                  <a:ext cx="80119" cy="215835"/>
                </a:xfrm>
                <a:custGeom>
                  <a:rect b="b" l="l" r="r" t="t"/>
                  <a:pathLst>
                    <a:path extrusionOk="0" h="4348" w="1614">
                      <a:moveTo>
                        <a:pt x="941" y="1"/>
                      </a:moveTo>
                      <a:cubicBezTo>
                        <a:pt x="941" y="1"/>
                        <a:pt x="1" y="2465"/>
                        <a:pt x="80" y="2544"/>
                      </a:cubicBezTo>
                      <a:cubicBezTo>
                        <a:pt x="149" y="2633"/>
                        <a:pt x="248" y="3326"/>
                        <a:pt x="219" y="3662"/>
                      </a:cubicBezTo>
                      <a:cubicBezTo>
                        <a:pt x="191" y="3968"/>
                        <a:pt x="368" y="4347"/>
                        <a:pt x="713" y="4347"/>
                      </a:cubicBezTo>
                      <a:cubicBezTo>
                        <a:pt x="747" y="4347"/>
                        <a:pt x="784" y="4343"/>
                        <a:pt x="822" y="4335"/>
                      </a:cubicBezTo>
                      <a:cubicBezTo>
                        <a:pt x="1228" y="4246"/>
                        <a:pt x="1396" y="3385"/>
                        <a:pt x="1505" y="2525"/>
                      </a:cubicBezTo>
                      <a:cubicBezTo>
                        <a:pt x="1613" y="1663"/>
                        <a:pt x="941" y="1"/>
                        <a:pt x="941" y="1"/>
                      </a:cubicBezTo>
                      <a:close/>
                    </a:path>
                  </a:pathLst>
                </a:custGeom>
                <a:solidFill>
                  <a:srgbClr val="AE775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" name="Google Shape;412;p31"/>
                <p:cNvSpPr/>
                <p:nvPr/>
              </p:nvSpPr>
              <p:spPr>
                <a:xfrm>
                  <a:off x="704769" y="3071409"/>
                  <a:ext cx="263340" cy="228195"/>
                </a:xfrm>
                <a:custGeom>
                  <a:rect b="b" l="l" r="r" t="t"/>
                  <a:pathLst>
                    <a:path extrusionOk="0" h="4597" w="5305">
                      <a:moveTo>
                        <a:pt x="2575" y="1"/>
                      </a:moveTo>
                      <a:cubicBezTo>
                        <a:pt x="2415" y="1"/>
                        <a:pt x="2316" y="2"/>
                        <a:pt x="2316" y="2"/>
                      </a:cubicBezTo>
                      <a:cubicBezTo>
                        <a:pt x="2316" y="2"/>
                        <a:pt x="1100" y="636"/>
                        <a:pt x="545" y="1249"/>
                      </a:cubicBezTo>
                      <a:cubicBezTo>
                        <a:pt x="1" y="1863"/>
                        <a:pt x="21" y="2961"/>
                        <a:pt x="288" y="3277"/>
                      </a:cubicBezTo>
                      <a:cubicBezTo>
                        <a:pt x="374" y="3379"/>
                        <a:pt x="463" y="3413"/>
                        <a:pt x="545" y="3413"/>
                      </a:cubicBezTo>
                      <a:cubicBezTo>
                        <a:pt x="720" y="3413"/>
                        <a:pt x="862" y="3258"/>
                        <a:pt x="862" y="3258"/>
                      </a:cubicBezTo>
                      <a:cubicBezTo>
                        <a:pt x="862" y="3258"/>
                        <a:pt x="931" y="3664"/>
                        <a:pt x="1248" y="3792"/>
                      </a:cubicBezTo>
                      <a:cubicBezTo>
                        <a:pt x="1303" y="3814"/>
                        <a:pt x="1356" y="3824"/>
                        <a:pt x="1408" y="3824"/>
                      </a:cubicBezTo>
                      <a:cubicBezTo>
                        <a:pt x="1652" y="3824"/>
                        <a:pt x="1841" y="3614"/>
                        <a:pt x="1841" y="3614"/>
                      </a:cubicBezTo>
                      <a:lnTo>
                        <a:pt x="1841" y="3614"/>
                      </a:lnTo>
                      <a:cubicBezTo>
                        <a:pt x="1841" y="3614"/>
                        <a:pt x="1782" y="3980"/>
                        <a:pt x="2118" y="4198"/>
                      </a:cubicBezTo>
                      <a:cubicBezTo>
                        <a:pt x="2188" y="4241"/>
                        <a:pt x="2256" y="4258"/>
                        <a:pt x="2321" y="4258"/>
                      </a:cubicBezTo>
                      <a:cubicBezTo>
                        <a:pt x="2565" y="4258"/>
                        <a:pt x="2752" y="4010"/>
                        <a:pt x="2752" y="4010"/>
                      </a:cubicBezTo>
                      <a:cubicBezTo>
                        <a:pt x="2752" y="4010"/>
                        <a:pt x="2926" y="4597"/>
                        <a:pt x="3293" y="4597"/>
                      </a:cubicBezTo>
                      <a:cubicBezTo>
                        <a:pt x="3307" y="4597"/>
                        <a:pt x="3321" y="4596"/>
                        <a:pt x="3336" y="4594"/>
                      </a:cubicBezTo>
                      <a:cubicBezTo>
                        <a:pt x="4048" y="4515"/>
                        <a:pt x="3979" y="3624"/>
                        <a:pt x="4642" y="3040"/>
                      </a:cubicBezTo>
                      <a:cubicBezTo>
                        <a:pt x="5305" y="2456"/>
                        <a:pt x="5087" y="823"/>
                        <a:pt x="5127" y="388"/>
                      </a:cubicBezTo>
                      <a:cubicBezTo>
                        <a:pt x="5151" y="34"/>
                        <a:pt x="3275" y="1"/>
                        <a:pt x="2575" y="1"/>
                      </a:cubicBezTo>
                      <a:close/>
                    </a:path>
                  </a:pathLst>
                </a:custGeom>
                <a:solidFill>
                  <a:srgbClr val="AE775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" name="Google Shape;413;p31"/>
                <p:cNvSpPr/>
                <p:nvPr/>
              </p:nvSpPr>
              <p:spPr>
                <a:xfrm>
                  <a:off x="687869" y="2354811"/>
                  <a:ext cx="356654" cy="746685"/>
                </a:xfrm>
                <a:custGeom>
                  <a:rect b="b" l="l" r="r" t="t"/>
                  <a:pathLst>
                    <a:path extrusionOk="0" h="15042" w="7620">
                      <a:moveTo>
                        <a:pt x="3711" y="1"/>
                      </a:moveTo>
                      <a:cubicBezTo>
                        <a:pt x="3711" y="1"/>
                        <a:pt x="1049" y="3246"/>
                        <a:pt x="455" y="5829"/>
                      </a:cubicBezTo>
                      <a:cubicBezTo>
                        <a:pt x="0" y="7848"/>
                        <a:pt x="2524" y="15042"/>
                        <a:pt x="2524" y="15042"/>
                      </a:cubicBezTo>
                      <a:lnTo>
                        <a:pt x="5621" y="14804"/>
                      </a:lnTo>
                      <a:cubicBezTo>
                        <a:pt x="5621" y="14804"/>
                        <a:pt x="5473" y="12024"/>
                        <a:pt x="5255" y="10342"/>
                      </a:cubicBezTo>
                      <a:cubicBezTo>
                        <a:pt x="5037" y="8659"/>
                        <a:pt x="4730" y="6938"/>
                        <a:pt x="4730" y="6938"/>
                      </a:cubicBezTo>
                      <a:lnTo>
                        <a:pt x="7620" y="3306"/>
                      </a:lnTo>
                      <a:lnTo>
                        <a:pt x="3711" y="1"/>
                      </a:lnTo>
                      <a:close/>
                    </a:path>
                  </a:pathLst>
                </a:custGeom>
                <a:solidFill>
                  <a:srgbClr val="AE775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31"/>
                <p:cNvSpPr/>
                <p:nvPr/>
              </p:nvSpPr>
              <p:spPr>
                <a:xfrm>
                  <a:off x="746070" y="3152670"/>
                  <a:ext cx="31472" cy="81956"/>
                </a:xfrm>
                <a:custGeom>
                  <a:rect b="b" l="l" r="r" t="t"/>
                  <a:pathLst>
                    <a:path extrusionOk="0" h="1651" w="634">
                      <a:moveTo>
                        <a:pt x="595" y="0"/>
                      </a:moveTo>
                      <a:cubicBezTo>
                        <a:pt x="587" y="0"/>
                        <a:pt x="579" y="3"/>
                        <a:pt x="574" y="8"/>
                      </a:cubicBezTo>
                      <a:cubicBezTo>
                        <a:pt x="435" y="147"/>
                        <a:pt x="327" y="314"/>
                        <a:pt x="248" y="483"/>
                      </a:cubicBezTo>
                      <a:cubicBezTo>
                        <a:pt x="129" y="740"/>
                        <a:pt x="59" y="1007"/>
                        <a:pt x="30" y="1215"/>
                      </a:cubicBezTo>
                      <a:cubicBezTo>
                        <a:pt x="0" y="1423"/>
                        <a:pt x="0" y="1581"/>
                        <a:pt x="0" y="1611"/>
                      </a:cubicBezTo>
                      <a:lnTo>
                        <a:pt x="0" y="1621"/>
                      </a:lnTo>
                      <a:cubicBezTo>
                        <a:pt x="0" y="1640"/>
                        <a:pt x="10" y="1651"/>
                        <a:pt x="30" y="1651"/>
                      </a:cubicBezTo>
                      <a:cubicBezTo>
                        <a:pt x="50" y="1651"/>
                        <a:pt x="59" y="1640"/>
                        <a:pt x="59" y="1621"/>
                      </a:cubicBezTo>
                      <a:lnTo>
                        <a:pt x="59" y="1611"/>
                      </a:lnTo>
                      <a:cubicBezTo>
                        <a:pt x="59" y="1572"/>
                        <a:pt x="70" y="1314"/>
                        <a:pt x="139" y="1007"/>
                      </a:cubicBezTo>
                      <a:cubicBezTo>
                        <a:pt x="178" y="849"/>
                        <a:pt x="228" y="681"/>
                        <a:pt x="307" y="512"/>
                      </a:cubicBezTo>
                      <a:cubicBezTo>
                        <a:pt x="386" y="344"/>
                        <a:pt x="485" y="186"/>
                        <a:pt x="624" y="57"/>
                      </a:cubicBezTo>
                      <a:cubicBezTo>
                        <a:pt x="633" y="48"/>
                        <a:pt x="633" y="28"/>
                        <a:pt x="624" y="8"/>
                      </a:cubicBezTo>
                      <a:cubicBezTo>
                        <a:pt x="614" y="3"/>
                        <a:pt x="604" y="0"/>
                        <a:pt x="5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31"/>
                <p:cNvSpPr/>
                <p:nvPr/>
              </p:nvSpPr>
              <p:spPr>
                <a:xfrm>
                  <a:off x="794717" y="3178830"/>
                  <a:ext cx="33904" cy="73467"/>
                </a:xfrm>
                <a:custGeom>
                  <a:rect b="b" l="l" r="r" t="t"/>
                  <a:pathLst>
                    <a:path extrusionOk="0" h="1480" w="683">
                      <a:moveTo>
                        <a:pt x="644" y="1"/>
                      </a:moveTo>
                      <a:cubicBezTo>
                        <a:pt x="636" y="1"/>
                        <a:pt x="628" y="5"/>
                        <a:pt x="623" y="15"/>
                      </a:cubicBezTo>
                      <a:cubicBezTo>
                        <a:pt x="326" y="332"/>
                        <a:pt x="168" y="668"/>
                        <a:pt x="89" y="926"/>
                      </a:cubicBezTo>
                      <a:cubicBezTo>
                        <a:pt x="0" y="1183"/>
                        <a:pt x="0" y="1381"/>
                        <a:pt x="0" y="1430"/>
                      </a:cubicBezTo>
                      <a:lnTo>
                        <a:pt x="0" y="1450"/>
                      </a:lnTo>
                      <a:cubicBezTo>
                        <a:pt x="0" y="1470"/>
                        <a:pt x="10" y="1480"/>
                        <a:pt x="29" y="1480"/>
                      </a:cubicBezTo>
                      <a:cubicBezTo>
                        <a:pt x="49" y="1480"/>
                        <a:pt x="59" y="1460"/>
                        <a:pt x="59" y="1450"/>
                      </a:cubicBezTo>
                      <a:lnTo>
                        <a:pt x="59" y="1430"/>
                      </a:lnTo>
                      <a:cubicBezTo>
                        <a:pt x="59" y="1381"/>
                        <a:pt x="69" y="1193"/>
                        <a:pt x="148" y="946"/>
                      </a:cubicBezTo>
                      <a:cubicBezTo>
                        <a:pt x="227" y="688"/>
                        <a:pt x="376" y="372"/>
                        <a:pt x="673" y="55"/>
                      </a:cubicBezTo>
                      <a:cubicBezTo>
                        <a:pt x="682" y="45"/>
                        <a:pt x="682" y="25"/>
                        <a:pt x="673" y="15"/>
                      </a:cubicBezTo>
                      <a:cubicBezTo>
                        <a:pt x="663" y="5"/>
                        <a:pt x="653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31"/>
                <p:cNvSpPr/>
                <p:nvPr/>
              </p:nvSpPr>
              <p:spPr>
                <a:xfrm>
                  <a:off x="839393" y="3193921"/>
                  <a:ext cx="38868" cy="78034"/>
                </a:xfrm>
                <a:custGeom>
                  <a:rect b="b" l="l" r="r" t="t"/>
                  <a:pathLst>
                    <a:path extrusionOk="0" h="1572" w="783">
                      <a:moveTo>
                        <a:pt x="751" y="1"/>
                      </a:moveTo>
                      <a:cubicBezTo>
                        <a:pt x="743" y="1"/>
                        <a:pt x="733" y="3"/>
                        <a:pt x="723" y="8"/>
                      </a:cubicBezTo>
                      <a:cubicBezTo>
                        <a:pt x="396" y="354"/>
                        <a:pt x="218" y="661"/>
                        <a:pt x="119" y="908"/>
                      </a:cubicBezTo>
                      <a:cubicBezTo>
                        <a:pt x="20" y="1166"/>
                        <a:pt x="0" y="1354"/>
                        <a:pt x="0" y="1453"/>
                      </a:cubicBezTo>
                      <a:cubicBezTo>
                        <a:pt x="0" y="1512"/>
                        <a:pt x="10" y="1542"/>
                        <a:pt x="10" y="1542"/>
                      </a:cubicBezTo>
                      <a:cubicBezTo>
                        <a:pt x="10" y="1561"/>
                        <a:pt x="30" y="1572"/>
                        <a:pt x="50" y="1572"/>
                      </a:cubicBezTo>
                      <a:cubicBezTo>
                        <a:pt x="60" y="1572"/>
                        <a:pt x="79" y="1552"/>
                        <a:pt x="70" y="1532"/>
                      </a:cubicBezTo>
                      <a:lnTo>
                        <a:pt x="70" y="1453"/>
                      </a:lnTo>
                      <a:cubicBezTo>
                        <a:pt x="70" y="1364"/>
                        <a:pt x="90" y="1176"/>
                        <a:pt x="178" y="938"/>
                      </a:cubicBezTo>
                      <a:cubicBezTo>
                        <a:pt x="277" y="691"/>
                        <a:pt x="455" y="394"/>
                        <a:pt x="772" y="57"/>
                      </a:cubicBezTo>
                      <a:cubicBezTo>
                        <a:pt x="782" y="48"/>
                        <a:pt x="782" y="28"/>
                        <a:pt x="772" y="8"/>
                      </a:cubicBezTo>
                      <a:cubicBezTo>
                        <a:pt x="767" y="3"/>
                        <a:pt x="760" y="1"/>
                        <a:pt x="7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17" name="Google Shape;417;p31"/>
              <p:cNvSpPr/>
              <p:nvPr/>
            </p:nvSpPr>
            <p:spPr>
              <a:xfrm>
                <a:off x="7679025" y="2437350"/>
                <a:ext cx="245400" cy="268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Livvic"/>
                  <a:ea typeface="Livvic"/>
                  <a:cs typeface="Livvic"/>
                  <a:sym typeface="Livvic"/>
                </a:endParaRPr>
              </a:p>
            </p:txBody>
          </p:sp>
          <p:sp>
            <p:nvSpPr>
              <p:cNvPr id="418" name="Google Shape;418;p31"/>
              <p:cNvSpPr/>
              <p:nvPr/>
            </p:nvSpPr>
            <p:spPr>
              <a:xfrm>
                <a:off x="7594750" y="1787650"/>
                <a:ext cx="614106" cy="1397093"/>
              </a:xfrm>
              <a:custGeom>
                <a:rect b="b" l="l" r="r" t="t"/>
                <a:pathLst>
                  <a:path extrusionOk="0" h="20030" w="8388">
                    <a:moveTo>
                      <a:pt x="1738" y="0"/>
                    </a:moveTo>
                    <a:cubicBezTo>
                      <a:pt x="1738" y="0"/>
                      <a:pt x="822" y="173"/>
                      <a:pt x="474" y="2227"/>
                    </a:cubicBezTo>
                    <a:cubicBezTo>
                      <a:pt x="110" y="4280"/>
                      <a:pt x="521" y="5892"/>
                      <a:pt x="521" y="5892"/>
                    </a:cubicBezTo>
                    <a:cubicBezTo>
                      <a:pt x="521" y="5892"/>
                      <a:pt x="4280" y="10315"/>
                      <a:pt x="4122" y="10662"/>
                    </a:cubicBezTo>
                    <a:cubicBezTo>
                      <a:pt x="3949" y="11026"/>
                      <a:pt x="2117" y="14533"/>
                      <a:pt x="1706" y="14943"/>
                    </a:cubicBezTo>
                    <a:cubicBezTo>
                      <a:pt x="1296" y="15354"/>
                      <a:pt x="1706" y="16033"/>
                      <a:pt x="1026" y="16270"/>
                    </a:cubicBezTo>
                    <a:cubicBezTo>
                      <a:pt x="348" y="16507"/>
                      <a:pt x="758" y="17534"/>
                      <a:pt x="664" y="17739"/>
                    </a:cubicBezTo>
                    <a:cubicBezTo>
                      <a:pt x="553" y="17945"/>
                      <a:pt x="0" y="18640"/>
                      <a:pt x="253" y="18766"/>
                    </a:cubicBezTo>
                    <a:cubicBezTo>
                      <a:pt x="470" y="18867"/>
                      <a:pt x="2025" y="20029"/>
                      <a:pt x="2309" y="20029"/>
                    </a:cubicBezTo>
                    <a:cubicBezTo>
                      <a:pt x="2335" y="20029"/>
                      <a:pt x="2351" y="20019"/>
                      <a:pt x="2353" y="19998"/>
                    </a:cubicBezTo>
                    <a:cubicBezTo>
                      <a:pt x="2385" y="19729"/>
                      <a:pt x="2606" y="19651"/>
                      <a:pt x="2827" y="19461"/>
                    </a:cubicBezTo>
                    <a:cubicBezTo>
                      <a:pt x="3048" y="19272"/>
                      <a:pt x="3080" y="18640"/>
                      <a:pt x="3522" y="18640"/>
                    </a:cubicBezTo>
                    <a:cubicBezTo>
                      <a:pt x="3964" y="18640"/>
                      <a:pt x="3728" y="18307"/>
                      <a:pt x="3855" y="17976"/>
                    </a:cubicBezTo>
                    <a:cubicBezTo>
                      <a:pt x="3996" y="17629"/>
                      <a:pt x="7155" y="13395"/>
                      <a:pt x="7772" y="11989"/>
                    </a:cubicBezTo>
                    <a:cubicBezTo>
                      <a:pt x="8387" y="10584"/>
                      <a:pt x="8356" y="9272"/>
                      <a:pt x="7772" y="8277"/>
                    </a:cubicBezTo>
                    <a:cubicBezTo>
                      <a:pt x="7282" y="7440"/>
                      <a:pt x="6129" y="4691"/>
                      <a:pt x="17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31"/>
              <p:cNvSpPr/>
              <p:nvPr/>
            </p:nvSpPr>
            <p:spPr>
              <a:xfrm>
                <a:off x="7702540" y="2213750"/>
                <a:ext cx="198369" cy="612614"/>
              </a:xfrm>
              <a:custGeom>
                <a:rect b="b" l="l" r="r" t="t"/>
                <a:pathLst>
                  <a:path extrusionOk="0" h="8783" w="2844">
                    <a:moveTo>
                      <a:pt x="17" y="0"/>
                    </a:moveTo>
                    <a:cubicBezTo>
                      <a:pt x="1" y="16"/>
                      <a:pt x="1" y="32"/>
                      <a:pt x="17" y="47"/>
                    </a:cubicBezTo>
                    <a:lnTo>
                      <a:pt x="2781" y="4470"/>
                    </a:lnTo>
                    <a:lnTo>
                      <a:pt x="365" y="8751"/>
                    </a:lnTo>
                    <a:cubicBezTo>
                      <a:pt x="365" y="8751"/>
                      <a:pt x="365" y="8767"/>
                      <a:pt x="380" y="8783"/>
                    </a:cubicBezTo>
                    <a:cubicBezTo>
                      <a:pt x="396" y="8783"/>
                      <a:pt x="411" y="8783"/>
                      <a:pt x="411" y="8767"/>
                    </a:cubicBezTo>
                    <a:lnTo>
                      <a:pt x="2829" y="4486"/>
                    </a:lnTo>
                    <a:cubicBezTo>
                      <a:pt x="2844" y="4486"/>
                      <a:pt x="2844" y="4470"/>
                      <a:pt x="2829" y="4470"/>
                    </a:cubicBezTo>
                    <a:lnTo>
                      <a:pt x="49" y="16"/>
                    </a:lnTo>
                    <a:cubicBezTo>
                      <a:pt x="49" y="0"/>
                      <a:pt x="32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0" name="Google Shape;420;p31"/>
            <p:cNvSpPr/>
            <p:nvPr/>
          </p:nvSpPr>
          <p:spPr>
            <a:xfrm>
              <a:off x="7240124" y="1438777"/>
              <a:ext cx="27605" cy="20041"/>
            </a:xfrm>
            <a:custGeom>
              <a:rect b="b" l="l" r="r" t="t"/>
              <a:pathLst>
                <a:path extrusionOk="0" h="461" w="635">
                  <a:moveTo>
                    <a:pt x="570" y="1"/>
                  </a:moveTo>
                  <a:cubicBezTo>
                    <a:pt x="556" y="1"/>
                    <a:pt x="544" y="7"/>
                    <a:pt x="535" y="21"/>
                  </a:cubicBezTo>
                  <a:cubicBezTo>
                    <a:pt x="436" y="210"/>
                    <a:pt x="248" y="338"/>
                    <a:pt x="30" y="368"/>
                  </a:cubicBezTo>
                  <a:cubicBezTo>
                    <a:pt x="10" y="377"/>
                    <a:pt x="1" y="408"/>
                    <a:pt x="1" y="427"/>
                  </a:cubicBezTo>
                  <a:cubicBezTo>
                    <a:pt x="8" y="449"/>
                    <a:pt x="21" y="461"/>
                    <a:pt x="39" y="461"/>
                  </a:cubicBezTo>
                  <a:cubicBezTo>
                    <a:pt x="46" y="461"/>
                    <a:pt x="52" y="459"/>
                    <a:pt x="60" y="457"/>
                  </a:cubicBezTo>
                  <a:cubicBezTo>
                    <a:pt x="287" y="427"/>
                    <a:pt x="505" y="279"/>
                    <a:pt x="614" y="71"/>
                  </a:cubicBezTo>
                  <a:cubicBezTo>
                    <a:pt x="635" y="36"/>
                    <a:pt x="601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31"/>
          <p:cNvGrpSpPr/>
          <p:nvPr/>
        </p:nvGrpSpPr>
        <p:grpSpPr>
          <a:xfrm>
            <a:off x="161017" y="-41116"/>
            <a:ext cx="7231993" cy="5135080"/>
            <a:chOff x="161017" y="-41116"/>
            <a:chExt cx="7231993" cy="5135080"/>
          </a:xfrm>
        </p:grpSpPr>
        <p:sp>
          <p:nvSpPr>
            <p:cNvPr id="422" name="Google Shape;422;p31"/>
            <p:cNvSpPr/>
            <p:nvPr/>
          </p:nvSpPr>
          <p:spPr>
            <a:xfrm rot="10800000">
              <a:off x="161017" y="-41116"/>
              <a:ext cx="773473" cy="553869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 rot="-240477">
              <a:off x="6978511" y="4790255"/>
              <a:ext cx="404863" cy="289914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5073334" y="370079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5"/>
          <p:cNvSpPr txBox="1"/>
          <p:nvPr>
            <p:ph idx="2" type="subTitle"/>
          </p:nvPr>
        </p:nvSpPr>
        <p:spPr>
          <a:xfrm>
            <a:off x="1565300" y="370079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7" name="Google Shape;37;p5"/>
          <p:cNvSpPr txBox="1"/>
          <p:nvPr>
            <p:ph idx="3" type="subTitle"/>
          </p:nvPr>
        </p:nvSpPr>
        <p:spPr>
          <a:xfrm>
            <a:off x="5073325" y="339277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4" type="subTitle"/>
          </p:nvPr>
        </p:nvSpPr>
        <p:spPr>
          <a:xfrm>
            <a:off x="1565075" y="339277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1800">
                <a:solidFill>
                  <a:schemeClr val="dk1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 Alternates SemiBold"/>
              <a:buNone/>
              <a:defRPr sz="2400"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defRPr>
            </a:lvl9pPr>
          </a:lstStyle>
          <a:p/>
        </p:txBody>
      </p:sp>
      <p:grpSp>
        <p:nvGrpSpPr>
          <p:cNvPr id="39" name="Google Shape;39;p5"/>
          <p:cNvGrpSpPr/>
          <p:nvPr/>
        </p:nvGrpSpPr>
        <p:grpSpPr>
          <a:xfrm>
            <a:off x="7578925" y="4397400"/>
            <a:ext cx="1425250" cy="797750"/>
            <a:chOff x="7578925" y="4397400"/>
            <a:chExt cx="1425250" cy="797750"/>
          </a:xfrm>
        </p:grpSpPr>
        <p:sp>
          <p:nvSpPr>
            <p:cNvPr id="40" name="Google Shape;40;p5"/>
            <p:cNvSpPr/>
            <p:nvPr/>
          </p:nvSpPr>
          <p:spPr>
            <a:xfrm>
              <a:off x="7578925" y="4529073"/>
              <a:ext cx="872608" cy="614422"/>
            </a:xfrm>
            <a:custGeom>
              <a:rect b="b" l="l" r="r" t="t"/>
              <a:pathLst>
                <a:path extrusionOk="0" h="5751" w="8168">
                  <a:moveTo>
                    <a:pt x="5072" y="1"/>
                  </a:moveTo>
                  <a:cubicBezTo>
                    <a:pt x="3271" y="807"/>
                    <a:pt x="2970" y="3777"/>
                    <a:pt x="2970" y="3777"/>
                  </a:cubicBezTo>
                  <a:cubicBezTo>
                    <a:pt x="2970" y="3777"/>
                    <a:pt x="3034" y="1644"/>
                    <a:pt x="2197" y="885"/>
                  </a:cubicBezTo>
                  <a:cubicBezTo>
                    <a:pt x="1" y="2766"/>
                    <a:pt x="1359" y="5750"/>
                    <a:pt x="1359" y="5750"/>
                  </a:cubicBezTo>
                  <a:lnTo>
                    <a:pt x="7330" y="5750"/>
                  </a:lnTo>
                  <a:cubicBezTo>
                    <a:pt x="7330" y="5750"/>
                    <a:pt x="8168" y="3318"/>
                    <a:pt x="7804" y="1012"/>
                  </a:cubicBezTo>
                  <a:lnTo>
                    <a:pt x="7804" y="1012"/>
                  </a:lnTo>
                  <a:cubicBezTo>
                    <a:pt x="6525" y="1233"/>
                    <a:pt x="5308" y="3777"/>
                    <a:pt x="5308" y="3777"/>
                  </a:cubicBezTo>
                  <a:cubicBezTo>
                    <a:pt x="5308" y="3777"/>
                    <a:pt x="6083" y="1391"/>
                    <a:pt x="50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 flipH="1">
              <a:off x="8169983" y="4397400"/>
              <a:ext cx="834193" cy="797750"/>
            </a:xfrm>
            <a:custGeom>
              <a:rect b="b" l="l" r="r" t="t"/>
              <a:pathLst>
                <a:path extrusionOk="0" h="4942" w="5168">
                  <a:moveTo>
                    <a:pt x="2116" y="1"/>
                  </a:moveTo>
                  <a:cubicBezTo>
                    <a:pt x="1574" y="1"/>
                    <a:pt x="1693" y="4467"/>
                    <a:pt x="1693" y="4467"/>
                  </a:cubicBezTo>
                  <a:cubicBezTo>
                    <a:pt x="1186" y="3479"/>
                    <a:pt x="313" y="2928"/>
                    <a:pt x="78" y="2928"/>
                  </a:cubicBezTo>
                  <a:cubicBezTo>
                    <a:pt x="20" y="2928"/>
                    <a:pt x="0" y="2962"/>
                    <a:pt x="35" y="3030"/>
                  </a:cubicBezTo>
                  <a:cubicBezTo>
                    <a:pt x="271" y="3520"/>
                    <a:pt x="1456" y="4594"/>
                    <a:pt x="1456" y="4594"/>
                  </a:cubicBezTo>
                  <a:cubicBezTo>
                    <a:pt x="761" y="4625"/>
                    <a:pt x="287" y="4688"/>
                    <a:pt x="287" y="4768"/>
                  </a:cubicBezTo>
                  <a:cubicBezTo>
                    <a:pt x="287" y="4863"/>
                    <a:pt x="1235" y="4941"/>
                    <a:pt x="2388" y="4941"/>
                  </a:cubicBezTo>
                  <a:cubicBezTo>
                    <a:pt x="3541" y="4941"/>
                    <a:pt x="4473" y="4863"/>
                    <a:pt x="4473" y="4768"/>
                  </a:cubicBezTo>
                  <a:cubicBezTo>
                    <a:pt x="4473" y="4673"/>
                    <a:pt x="3889" y="4610"/>
                    <a:pt x="3051" y="4578"/>
                  </a:cubicBezTo>
                  <a:cubicBezTo>
                    <a:pt x="3826" y="4105"/>
                    <a:pt x="5168" y="3188"/>
                    <a:pt x="5041" y="2809"/>
                  </a:cubicBezTo>
                  <a:cubicBezTo>
                    <a:pt x="5022" y="2753"/>
                    <a:pt x="4977" y="2728"/>
                    <a:pt x="4912" y="2728"/>
                  </a:cubicBezTo>
                  <a:cubicBezTo>
                    <a:pt x="4355" y="2728"/>
                    <a:pt x="2341" y="4578"/>
                    <a:pt x="2341" y="4578"/>
                  </a:cubicBezTo>
                  <a:cubicBezTo>
                    <a:pt x="2341" y="4578"/>
                    <a:pt x="3984" y="929"/>
                    <a:pt x="3430" y="535"/>
                  </a:cubicBezTo>
                  <a:cubicBezTo>
                    <a:pt x="3405" y="516"/>
                    <a:pt x="3378" y="507"/>
                    <a:pt x="3351" y="507"/>
                  </a:cubicBezTo>
                  <a:cubicBezTo>
                    <a:pt x="2803" y="507"/>
                    <a:pt x="2057" y="4183"/>
                    <a:pt x="2057" y="4183"/>
                  </a:cubicBezTo>
                  <a:cubicBezTo>
                    <a:pt x="2057" y="4183"/>
                    <a:pt x="2767" y="282"/>
                    <a:pt x="2167" y="13"/>
                  </a:cubicBezTo>
                  <a:cubicBezTo>
                    <a:pt x="2149" y="5"/>
                    <a:pt x="2132" y="1"/>
                    <a:pt x="2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" name="Google Shape;42;p5"/>
            <p:cNvGrpSpPr/>
            <p:nvPr/>
          </p:nvGrpSpPr>
          <p:grpSpPr>
            <a:xfrm>
              <a:off x="7717653" y="4934814"/>
              <a:ext cx="157592" cy="132705"/>
              <a:chOff x="713214" y="4817409"/>
              <a:chExt cx="240599" cy="202603"/>
            </a:xfrm>
          </p:grpSpPr>
          <p:sp>
            <p:nvSpPr>
              <p:cNvPr id="43" name="Google Shape;43;p5"/>
              <p:cNvSpPr/>
              <p:nvPr/>
            </p:nvSpPr>
            <p:spPr>
              <a:xfrm>
                <a:off x="713214" y="4817409"/>
                <a:ext cx="240599" cy="202603"/>
              </a:xfrm>
              <a:custGeom>
                <a:rect b="b" l="l" r="r" t="t"/>
                <a:pathLst>
                  <a:path extrusionOk="0" h="21542" w="25582">
                    <a:moveTo>
                      <a:pt x="15208" y="1"/>
                    </a:moveTo>
                    <a:cubicBezTo>
                      <a:pt x="12458" y="1"/>
                      <a:pt x="10277" y="2080"/>
                      <a:pt x="10045" y="4511"/>
                    </a:cubicBezTo>
                    <a:cubicBezTo>
                      <a:pt x="9509" y="4447"/>
                      <a:pt x="8974" y="4377"/>
                      <a:pt x="8572" y="4377"/>
                    </a:cubicBezTo>
                    <a:cubicBezTo>
                      <a:pt x="6295" y="4377"/>
                      <a:pt x="4018" y="5315"/>
                      <a:pt x="2609" y="7056"/>
                    </a:cubicBezTo>
                    <a:cubicBezTo>
                      <a:pt x="0" y="10136"/>
                      <a:pt x="1607" y="15429"/>
                      <a:pt x="5625" y="15563"/>
                    </a:cubicBezTo>
                    <a:cubicBezTo>
                      <a:pt x="5422" y="18108"/>
                      <a:pt x="6895" y="20583"/>
                      <a:pt x="9911" y="21322"/>
                    </a:cubicBezTo>
                    <a:cubicBezTo>
                      <a:pt x="10473" y="21471"/>
                      <a:pt x="11028" y="21541"/>
                      <a:pt x="11567" y="21541"/>
                    </a:cubicBezTo>
                    <a:cubicBezTo>
                      <a:pt x="14171" y="21541"/>
                      <a:pt x="16413" y="19902"/>
                      <a:pt x="17411" y="17572"/>
                    </a:cubicBezTo>
                    <a:cubicBezTo>
                      <a:pt x="18125" y="17839"/>
                      <a:pt x="18871" y="17968"/>
                      <a:pt x="19607" y="17968"/>
                    </a:cubicBezTo>
                    <a:cubicBezTo>
                      <a:pt x="22188" y="17968"/>
                      <a:pt x="24643" y="16382"/>
                      <a:pt x="25110" y="13618"/>
                    </a:cubicBezTo>
                    <a:cubicBezTo>
                      <a:pt x="25581" y="10474"/>
                      <a:pt x="23235" y="8127"/>
                      <a:pt x="20288" y="7725"/>
                    </a:cubicBezTo>
                    <a:cubicBezTo>
                      <a:pt x="21697" y="4715"/>
                      <a:pt x="20422" y="1029"/>
                      <a:pt x="16538" y="161"/>
                    </a:cubicBezTo>
                    <a:cubicBezTo>
                      <a:pt x="16084" y="52"/>
                      <a:pt x="15639" y="1"/>
                      <a:pt x="152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5"/>
              <p:cNvSpPr/>
              <p:nvPr/>
            </p:nvSpPr>
            <p:spPr>
              <a:xfrm>
                <a:off x="793824" y="4884956"/>
                <a:ext cx="79971" cy="71102"/>
              </a:xfrm>
              <a:custGeom>
                <a:rect b="b" l="l" r="r" t="t"/>
                <a:pathLst>
                  <a:path extrusionOk="0" h="7560" w="8503">
                    <a:moveTo>
                      <a:pt x="4512" y="1"/>
                    </a:moveTo>
                    <a:cubicBezTo>
                      <a:pt x="4437" y="1"/>
                      <a:pt x="4362" y="3"/>
                      <a:pt x="4287" y="8"/>
                    </a:cubicBezTo>
                    <a:cubicBezTo>
                      <a:pt x="3146" y="8"/>
                      <a:pt x="2144" y="345"/>
                      <a:pt x="1340" y="1079"/>
                    </a:cubicBezTo>
                    <a:cubicBezTo>
                      <a:pt x="537" y="1749"/>
                      <a:pt x="1" y="2820"/>
                      <a:pt x="135" y="3827"/>
                    </a:cubicBezTo>
                    <a:cubicBezTo>
                      <a:pt x="199" y="5167"/>
                      <a:pt x="869" y="6168"/>
                      <a:pt x="2010" y="6908"/>
                    </a:cubicBezTo>
                    <a:cubicBezTo>
                      <a:pt x="2625" y="7333"/>
                      <a:pt x="3446" y="7559"/>
                      <a:pt x="4253" y="7559"/>
                    </a:cubicBezTo>
                    <a:cubicBezTo>
                      <a:pt x="4584" y="7559"/>
                      <a:pt x="4913" y="7521"/>
                      <a:pt x="5224" y="7443"/>
                    </a:cubicBezTo>
                    <a:cubicBezTo>
                      <a:pt x="6296" y="7176"/>
                      <a:pt x="7099" y="6570"/>
                      <a:pt x="7635" y="5702"/>
                    </a:cubicBezTo>
                    <a:cubicBezTo>
                      <a:pt x="7699" y="5568"/>
                      <a:pt x="7769" y="5499"/>
                      <a:pt x="7833" y="5365"/>
                    </a:cubicBezTo>
                    <a:cubicBezTo>
                      <a:pt x="8037" y="5097"/>
                      <a:pt x="8101" y="4899"/>
                      <a:pt x="8171" y="4631"/>
                    </a:cubicBezTo>
                    <a:cubicBezTo>
                      <a:pt x="8503" y="3356"/>
                      <a:pt x="8235" y="2017"/>
                      <a:pt x="7233" y="1015"/>
                    </a:cubicBezTo>
                    <a:cubicBezTo>
                      <a:pt x="6486" y="392"/>
                      <a:pt x="5507" y="1"/>
                      <a:pt x="4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5" name="Google Shape;45;p5"/>
          <p:cNvSpPr/>
          <p:nvPr/>
        </p:nvSpPr>
        <p:spPr>
          <a:xfrm flipH="1">
            <a:off x="-767976" y="4604000"/>
            <a:ext cx="3373999" cy="635745"/>
          </a:xfrm>
          <a:custGeom>
            <a:rect b="b" l="l" r="r" t="t"/>
            <a:pathLst>
              <a:path extrusionOk="0" h="46127" w="144111">
                <a:moveTo>
                  <a:pt x="108205" y="0"/>
                </a:moveTo>
                <a:cubicBezTo>
                  <a:pt x="107304" y="0"/>
                  <a:pt x="106409" y="332"/>
                  <a:pt x="105672" y="885"/>
                </a:cubicBezTo>
                <a:cubicBezTo>
                  <a:pt x="104665" y="1689"/>
                  <a:pt x="103931" y="2894"/>
                  <a:pt x="103395" y="4030"/>
                </a:cubicBezTo>
                <a:cubicBezTo>
                  <a:pt x="101853" y="7110"/>
                  <a:pt x="101119" y="10528"/>
                  <a:pt x="101183" y="14011"/>
                </a:cubicBezTo>
                <a:cubicBezTo>
                  <a:pt x="100245" y="11664"/>
                  <a:pt x="98842" y="8985"/>
                  <a:pt x="96361" y="8653"/>
                </a:cubicBezTo>
                <a:cubicBezTo>
                  <a:pt x="96192" y="8627"/>
                  <a:pt x="96025" y="8615"/>
                  <a:pt x="95859" y="8615"/>
                </a:cubicBezTo>
                <a:cubicBezTo>
                  <a:pt x="93855" y="8615"/>
                  <a:pt x="92099" y="10429"/>
                  <a:pt x="91540" y="12468"/>
                </a:cubicBezTo>
                <a:cubicBezTo>
                  <a:pt x="90870" y="14611"/>
                  <a:pt x="91342" y="16887"/>
                  <a:pt x="91808" y="19100"/>
                </a:cubicBezTo>
                <a:cubicBezTo>
                  <a:pt x="91157" y="18815"/>
                  <a:pt x="90473" y="18685"/>
                  <a:pt x="89785" y="18685"/>
                </a:cubicBezTo>
                <a:cubicBezTo>
                  <a:pt x="87715" y="18685"/>
                  <a:pt x="85615" y="19866"/>
                  <a:pt x="84308" y="21575"/>
                </a:cubicBezTo>
                <a:cubicBezTo>
                  <a:pt x="82566" y="23788"/>
                  <a:pt x="81897" y="26664"/>
                  <a:pt x="81297" y="29413"/>
                </a:cubicBezTo>
                <a:cubicBezTo>
                  <a:pt x="80895" y="27136"/>
                  <a:pt x="80557" y="24789"/>
                  <a:pt x="79556" y="22646"/>
                </a:cubicBezTo>
                <a:cubicBezTo>
                  <a:pt x="78618" y="20573"/>
                  <a:pt x="76877" y="18628"/>
                  <a:pt x="74665" y="17959"/>
                </a:cubicBezTo>
                <a:cubicBezTo>
                  <a:pt x="74173" y="17810"/>
                  <a:pt x="73655" y="17737"/>
                  <a:pt x="73135" y="17737"/>
                </a:cubicBezTo>
                <a:cubicBezTo>
                  <a:pt x="71317" y="17737"/>
                  <a:pt x="69471" y="18624"/>
                  <a:pt x="68638" y="20236"/>
                </a:cubicBezTo>
                <a:cubicBezTo>
                  <a:pt x="68638" y="17091"/>
                  <a:pt x="68038" y="13743"/>
                  <a:pt x="65691" y="11600"/>
                </a:cubicBezTo>
                <a:cubicBezTo>
                  <a:pt x="64498" y="10477"/>
                  <a:pt x="62607" y="9796"/>
                  <a:pt x="60855" y="9796"/>
                </a:cubicBezTo>
                <a:cubicBezTo>
                  <a:pt x="59264" y="9796"/>
                  <a:pt x="57787" y="10358"/>
                  <a:pt x="57055" y="11664"/>
                </a:cubicBezTo>
                <a:cubicBezTo>
                  <a:pt x="57253" y="8985"/>
                  <a:pt x="56653" y="6243"/>
                  <a:pt x="55378" y="3896"/>
                </a:cubicBezTo>
                <a:cubicBezTo>
                  <a:pt x="54778" y="2760"/>
                  <a:pt x="53905" y="1619"/>
                  <a:pt x="52636" y="1217"/>
                </a:cubicBezTo>
                <a:cubicBezTo>
                  <a:pt x="52295" y="1111"/>
                  <a:pt x="51954" y="1062"/>
                  <a:pt x="51617" y="1062"/>
                </a:cubicBezTo>
                <a:cubicBezTo>
                  <a:pt x="49832" y="1062"/>
                  <a:pt x="48137" y="2432"/>
                  <a:pt x="47010" y="3896"/>
                </a:cubicBezTo>
                <a:cubicBezTo>
                  <a:pt x="44530" y="7046"/>
                  <a:pt x="43057" y="10930"/>
                  <a:pt x="42859" y="14878"/>
                </a:cubicBezTo>
                <a:cubicBezTo>
                  <a:pt x="42591" y="13475"/>
                  <a:pt x="42323" y="12002"/>
                  <a:pt x="41584" y="10796"/>
                </a:cubicBezTo>
                <a:cubicBezTo>
                  <a:pt x="40850" y="9521"/>
                  <a:pt x="39644" y="8519"/>
                  <a:pt x="38171" y="8385"/>
                </a:cubicBezTo>
                <a:cubicBezTo>
                  <a:pt x="38128" y="8383"/>
                  <a:pt x="38084" y="8382"/>
                  <a:pt x="38040" y="8382"/>
                </a:cubicBezTo>
                <a:cubicBezTo>
                  <a:pt x="36669" y="8382"/>
                  <a:pt x="35224" y="9433"/>
                  <a:pt x="35224" y="10860"/>
                </a:cubicBezTo>
                <a:cubicBezTo>
                  <a:pt x="34887" y="8385"/>
                  <a:pt x="34555" y="5841"/>
                  <a:pt x="33146" y="3762"/>
                </a:cubicBezTo>
                <a:cubicBezTo>
                  <a:pt x="32098" y="2262"/>
                  <a:pt x="30301" y="1136"/>
                  <a:pt x="28539" y="1136"/>
                </a:cubicBezTo>
                <a:cubicBezTo>
                  <a:pt x="27941" y="1136"/>
                  <a:pt x="27346" y="1266"/>
                  <a:pt x="26787" y="1555"/>
                </a:cubicBezTo>
                <a:cubicBezTo>
                  <a:pt x="25914" y="1957"/>
                  <a:pt x="25314" y="2626"/>
                  <a:pt x="24708" y="3360"/>
                </a:cubicBezTo>
                <a:cubicBezTo>
                  <a:pt x="22903" y="5637"/>
                  <a:pt x="21628" y="8385"/>
                  <a:pt x="21028" y="11262"/>
                </a:cubicBezTo>
                <a:cubicBezTo>
                  <a:pt x="20012" y="9178"/>
                  <a:pt x="17620" y="7994"/>
                  <a:pt x="15311" y="7994"/>
                </a:cubicBezTo>
                <a:cubicBezTo>
                  <a:pt x="15027" y="7994"/>
                  <a:pt x="14744" y="8012"/>
                  <a:pt x="14465" y="8048"/>
                </a:cubicBezTo>
                <a:cubicBezTo>
                  <a:pt x="11851" y="8385"/>
                  <a:pt x="9574" y="9993"/>
                  <a:pt x="7967" y="12002"/>
                </a:cubicBezTo>
                <a:cubicBezTo>
                  <a:pt x="6360" y="14075"/>
                  <a:pt x="5288" y="16486"/>
                  <a:pt x="4351" y="18896"/>
                </a:cubicBezTo>
                <a:cubicBezTo>
                  <a:pt x="3681" y="20504"/>
                  <a:pt x="3081" y="22245"/>
                  <a:pt x="3349" y="23986"/>
                </a:cubicBezTo>
                <a:cubicBezTo>
                  <a:pt x="804" y="29879"/>
                  <a:pt x="1" y="36441"/>
                  <a:pt x="2074" y="42538"/>
                </a:cubicBezTo>
                <a:cubicBezTo>
                  <a:pt x="21028" y="46084"/>
                  <a:pt x="40448" y="46084"/>
                  <a:pt x="59734" y="46084"/>
                </a:cubicBezTo>
                <a:cubicBezTo>
                  <a:pt x="64677" y="46110"/>
                  <a:pt x="69619" y="46126"/>
                  <a:pt x="74562" y="46126"/>
                </a:cubicBezTo>
                <a:cubicBezTo>
                  <a:pt x="83012" y="46126"/>
                  <a:pt x="91463" y="46079"/>
                  <a:pt x="99913" y="45950"/>
                </a:cubicBezTo>
                <a:cubicBezTo>
                  <a:pt x="114244" y="45752"/>
                  <a:pt x="128505" y="45281"/>
                  <a:pt x="142835" y="44611"/>
                </a:cubicBezTo>
                <a:cubicBezTo>
                  <a:pt x="143843" y="36307"/>
                  <a:pt x="144110" y="27870"/>
                  <a:pt x="143639" y="19502"/>
                </a:cubicBezTo>
                <a:cubicBezTo>
                  <a:pt x="143307" y="14477"/>
                  <a:pt x="142702" y="9189"/>
                  <a:pt x="139691" y="5037"/>
                </a:cubicBezTo>
                <a:cubicBezTo>
                  <a:pt x="138753" y="3762"/>
                  <a:pt x="137612" y="2626"/>
                  <a:pt x="136075" y="2091"/>
                </a:cubicBezTo>
                <a:cubicBezTo>
                  <a:pt x="135416" y="1843"/>
                  <a:pt x="134723" y="1730"/>
                  <a:pt x="134024" y="1730"/>
                </a:cubicBezTo>
                <a:cubicBezTo>
                  <a:pt x="133018" y="1730"/>
                  <a:pt x="131998" y="1963"/>
                  <a:pt x="131050" y="2359"/>
                </a:cubicBezTo>
                <a:cubicBezTo>
                  <a:pt x="127299" y="3832"/>
                  <a:pt x="124621" y="7512"/>
                  <a:pt x="124423" y="11530"/>
                </a:cubicBezTo>
                <a:cubicBezTo>
                  <a:pt x="123508" y="9246"/>
                  <a:pt x="121955" y="6640"/>
                  <a:pt x="119576" y="6640"/>
                </a:cubicBezTo>
                <a:cubicBezTo>
                  <a:pt x="119517" y="6640"/>
                  <a:pt x="119457" y="6641"/>
                  <a:pt x="119398" y="6644"/>
                </a:cubicBezTo>
                <a:cubicBezTo>
                  <a:pt x="118058" y="6709"/>
                  <a:pt x="116853" y="7646"/>
                  <a:pt x="116119" y="8787"/>
                </a:cubicBezTo>
                <a:cubicBezTo>
                  <a:pt x="115449" y="9923"/>
                  <a:pt x="115112" y="11262"/>
                  <a:pt x="114780" y="12602"/>
                </a:cubicBezTo>
                <a:cubicBezTo>
                  <a:pt x="114710" y="8985"/>
                  <a:pt x="113638" y="5439"/>
                  <a:pt x="111763" y="2423"/>
                </a:cubicBezTo>
                <a:cubicBezTo>
                  <a:pt x="111163" y="1485"/>
                  <a:pt x="110424" y="617"/>
                  <a:pt x="109422" y="216"/>
                </a:cubicBezTo>
                <a:cubicBezTo>
                  <a:pt x="109024" y="69"/>
                  <a:pt x="108614" y="0"/>
                  <a:pt x="108205" y="0"/>
                </a:cubicBezTo>
                <a:close/>
              </a:path>
            </a:pathLst>
          </a:custGeom>
          <a:solidFill>
            <a:srgbClr val="9CA4DB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6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" name="Google Shape;49;p6"/>
          <p:cNvSpPr/>
          <p:nvPr/>
        </p:nvSpPr>
        <p:spPr>
          <a:xfrm rot="5400000">
            <a:off x="-112177" y="112188"/>
            <a:ext cx="758358" cy="533980"/>
          </a:xfrm>
          <a:custGeom>
            <a:rect b="b" l="l" r="r" t="t"/>
            <a:pathLst>
              <a:path extrusionOk="0" h="5751" w="8168">
                <a:moveTo>
                  <a:pt x="5072" y="1"/>
                </a:moveTo>
                <a:cubicBezTo>
                  <a:pt x="3271" y="807"/>
                  <a:pt x="2970" y="3777"/>
                  <a:pt x="2970" y="3777"/>
                </a:cubicBezTo>
                <a:cubicBezTo>
                  <a:pt x="2970" y="3777"/>
                  <a:pt x="3034" y="1644"/>
                  <a:pt x="2197" y="885"/>
                </a:cubicBezTo>
                <a:cubicBezTo>
                  <a:pt x="1" y="2766"/>
                  <a:pt x="1359" y="5750"/>
                  <a:pt x="1359" y="5750"/>
                </a:cubicBezTo>
                <a:lnTo>
                  <a:pt x="7330" y="5750"/>
                </a:lnTo>
                <a:cubicBezTo>
                  <a:pt x="7330" y="5750"/>
                  <a:pt x="8168" y="3318"/>
                  <a:pt x="7804" y="1012"/>
                </a:cubicBezTo>
                <a:lnTo>
                  <a:pt x="7804" y="1012"/>
                </a:lnTo>
                <a:cubicBezTo>
                  <a:pt x="6525" y="1233"/>
                  <a:pt x="5308" y="3777"/>
                  <a:pt x="5308" y="3777"/>
                </a:cubicBezTo>
                <a:cubicBezTo>
                  <a:pt x="5308" y="3777"/>
                  <a:pt x="6083" y="1391"/>
                  <a:pt x="5072" y="1"/>
                </a:cubicBezTo>
                <a:close/>
              </a:path>
            </a:pathLst>
          </a:custGeom>
          <a:solidFill>
            <a:srgbClr val="9CA4DB">
              <a:alpha val="3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6"/>
          <p:cNvGrpSpPr/>
          <p:nvPr/>
        </p:nvGrpSpPr>
        <p:grpSpPr>
          <a:xfrm>
            <a:off x="101343" y="539502"/>
            <a:ext cx="9190790" cy="4725430"/>
            <a:chOff x="101343" y="539502"/>
            <a:chExt cx="9190790" cy="4725430"/>
          </a:xfrm>
        </p:grpSpPr>
        <p:sp>
          <p:nvSpPr>
            <p:cNvPr id="51" name="Google Shape;51;p6"/>
            <p:cNvSpPr/>
            <p:nvPr/>
          </p:nvSpPr>
          <p:spPr>
            <a:xfrm>
              <a:off x="8332127" y="4051225"/>
              <a:ext cx="960006" cy="1213707"/>
            </a:xfrm>
            <a:custGeom>
              <a:rect b="b" l="l" r="r" t="t"/>
              <a:pathLst>
                <a:path extrusionOk="0" h="93560" w="65563">
                  <a:moveTo>
                    <a:pt x="30836" y="1"/>
                  </a:moveTo>
                  <a:cubicBezTo>
                    <a:pt x="29454" y="1"/>
                    <a:pt x="28308" y="1411"/>
                    <a:pt x="27590" y="2608"/>
                  </a:cubicBezTo>
                  <a:cubicBezTo>
                    <a:pt x="23036" y="10778"/>
                    <a:pt x="20492" y="19950"/>
                    <a:pt x="20358" y="29127"/>
                  </a:cubicBezTo>
                  <a:cubicBezTo>
                    <a:pt x="19060" y="26979"/>
                    <a:pt x="16463" y="25132"/>
                    <a:pt x="14032" y="25132"/>
                  </a:cubicBezTo>
                  <a:cubicBezTo>
                    <a:pt x="13200" y="25132"/>
                    <a:pt x="12387" y="25348"/>
                    <a:pt x="11652" y="25843"/>
                  </a:cubicBezTo>
                  <a:cubicBezTo>
                    <a:pt x="9375" y="27386"/>
                    <a:pt x="9375" y="30530"/>
                    <a:pt x="9579" y="33145"/>
                  </a:cubicBezTo>
                  <a:cubicBezTo>
                    <a:pt x="9981" y="37966"/>
                    <a:pt x="10447" y="42788"/>
                    <a:pt x="10849" y="47609"/>
                  </a:cubicBezTo>
                  <a:cubicBezTo>
                    <a:pt x="10394" y="46506"/>
                    <a:pt x="9234" y="46000"/>
                    <a:pt x="7982" y="46000"/>
                  </a:cubicBezTo>
                  <a:cubicBezTo>
                    <a:pt x="6650" y="46000"/>
                    <a:pt x="5215" y="46573"/>
                    <a:pt x="4420" y="47609"/>
                  </a:cubicBezTo>
                  <a:cubicBezTo>
                    <a:pt x="2947" y="49618"/>
                    <a:pt x="3214" y="52297"/>
                    <a:pt x="3686" y="54772"/>
                  </a:cubicBezTo>
                  <a:cubicBezTo>
                    <a:pt x="4554" y="58790"/>
                    <a:pt x="5893" y="62808"/>
                    <a:pt x="7634" y="66558"/>
                  </a:cubicBezTo>
                  <a:cubicBezTo>
                    <a:pt x="7026" y="66178"/>
                    <a:pt x="6359" y="66009"/>
                    <a:pt x="5684" y="66009"/>
                  </a:cubicBezTo>
                  <a:cubicBezTo>
                    <a:pt x="3388" y="66009"/>
                    <a:pt x="1004" y="67966"/>
                    <a:pt x="536" y="70243"/>
                  </a:cubicBezTo>
                  <a:cubicBezTo>
                    <a:pt x="0" y="73254"/>
                    <a:pt x="1677" y="76201"/>
                    <a:pt x="3552" y="78611"/>
                  </a:cubicBezTo>
                  <a:cubicBezTo>
                    <a:pt x="11286" y="88313"/>
                    <a:pt x="24598" y="93560"/>
                    <a:pt x="37726" y="93560"/>
                  </a:cubicBezTo>
                  <a:cubicBezTo>
                    <a:pt x="46078" y="93560"/>
                    <a:pt x="54355" y="91436"/>
                    <a:pt x="61073" y="86985"/>
                  </a:cubicBezTo>
                  <a:cubicBezTo>
                    <a:pt x="61812" y="86513"/>
                    <a:pt x="62482" y="86047"/>
                    <a:pt x="62814" y="85308"/>
                  </a:cubicBezTo>
                  <a:cubicBezTo>
                    <a:pt x="63350" y="84038"/>
                    <a:pt x="62482" y="82565"/>
                    <a:pt x="61276" y="81895"/>
                  </a:cubicBezTo>
                  <a:cubicBezTo>
                    <a:pt x="60135" y="81156"/>
                    <a:pt x="58662" y="80958"/>
                    <a:pt x="57258" y="80824"/>
                  </a:cubicBezTo>
                  <a:cubicBezTo>
                    <a:pt x="60071" y="79886"/>
                    <a:pt x="62680" y="78076"/>
                    <a:pt x="64089" y="75531"/>
                  </a:cubicBezTo>
                  <a:cubicBezTo>
                    <a:pt x="65492" y="72986"/>
                    <a:pt x="65562" y="69708"/>
                    <a:pt x="63751" y="67431"/>
                  </a:cubicBezTo>
                  <a:cubicBezTo>
                    <a:pt x="62541" y="65905"/>
                    <a:pt x="60486" y="64980"/>
                    <a:pt x="58496" y="64980"/>
                  </a:cubicBezTo>
                  <a:cubicBezTo>
                    <a:pt x="57518" y="64980"/>
                    <a:pt x="56554" y="65204"/>
                    <a:pt x="55715" y="65690"/>
                  </a:cubicBezTo>
                  <a:cubicBezTo>
                    <a:pt x="57591" y="61736"/>
                    <a:pt x="61008" y="58522"/>
                    <a:pt x="62750" y="54504"/>
                  </a:cubicBezTo>
                  <a:cubicBezTo>
                    <a:pt x="64421" y="50486"/>
                    <a:pt x="63617" y="44797"/>
                    <a:pt x="59332" y="43254"/>
                  </a:cubicBezTo>
                  <a:cubicBezTo>
                    <a:pt x="58595" y="42997"/>
                    <a:pt x="57839" y="42883"/>
                    <a:pt x="57079" y="42883"/>
                  </a:cubicBezTo>
                  <a:cubicBezTo>
                    <a:pt x="54664" y="42883"/>
                    <a:pt x="52213" y="44040"/>
                    <a:pt x="50224" y="45466"/>
                  </a:cubicBezTo>
                  <a:cubicBezTo>
                    <a:pt x="51430" y="38834"/>
                    <a:pt x="51901" y="32137"/>
                    <a:pt x="51564" y="25441"/>
                  </a:cubicBezTo>
                  <a:cubicBezTo>
                    <a:pt x="51430" y="22966"/>
                    <a:pt x="51162" y="20351"/>
                    <a:pt x="49822" y="18278"/>
                  </a:cubicBezTo>
                  <a:cubicBezTo>
                    <a:pt x="48684" y="16541"/>
                    <a:pt x="46662" y="15243"/>
                    <a:pt x="44581" y="15243"/>
                  </a:cubicBezTo>
                  <a:cubicBezTo>
                    <a:pt x="44096" y="15243"/>
                    <a:pt x="43607" y="15314"/>
                    <a:pt x="43126" y="15466"/>
                  </a:cubicBezTo>
                  <a:cubicBezTo>
                    <a:pt x="40581" y="16269"/>
                    <a:pt x="39376" y="19012"/>
                    <a:pt x="38910" y="21557"/>
                  </a:cubicBezTo>
                  <a:cubicBezTo>
                    <a:pt x="38438" y="14860"/>
                    <a:pt x="36563" y="8298"/>
                    <a:pt x="33483" y="2206"/>
                  </a:cubicBezTo>
                  <a:cubicBezTo>
                    <a:pt x="33017" y="1333"/>
                    <a:pt x="32411" y="331"/>
                    <a:pt x="31340" y="64"/>
                  </a:cubicBezTo>
                  <a:cubicBezTo>
                    <a:pt x="31169" y="21"/>
                    <a:pt x="31001" y="1"/>
                    <a:pt x="308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7954847" y="4665373"/>
              <a:ext cx="752721" cy="538897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" name="Google Shape;53;p6"/>
            <p:cNvGrpSpPr/>
            <p:nvPr/>
          </p:nvGrpSpPr>
          <p:grpSpPr>
            <a:xfrm>
              <a:off x="101343" y="539502"/>
              <a:ext cx="331328" cy="279024"/>
              <a:chOff x="713214" y="4817409"/>
              <a:chExt cx="240599" cy="202603"/>
            </a:xfrm>
          </p:grpSpPr>
          <p:sp>
            <p:nvSpPr>
              <p:cNvPr id="54" name="Google Shape;54;p6"/>
              <p:cNvSpPr/>
              <p:nvPr/>
            </p:nvSpPr>
            <p:spPr>
              <a:xfrm>
                <a:off x="713214" y="4817409"/>
                <a:ext cx="240599" cy="202603"/>
              </a:xfrm>
              <a:custGeom>
                <a:rect b="b" l="l" r="r" t="t"/>
                <a:pathLst>
                  <a:path extrusionOk="0" h="21542" w="25582">
                    <a:moveTo>
                      <a:pt x="15208" y="1"/>
                    </a:moveTo>
                    <a:cubicBezTo>
                      <a:pt x="12458" y="1"/>
                      <a:pt x="10277" y="2080"/>
                      <a:pt x="10045" y="4511"/>
                    </a:cubicBezTo>
                    <a:cubicBezTo>
                      <a:pt x="9509" y="4447"/>
                      <a:pt x="8974" y="4377"/>
                      <a:pt x="8572" y="4377"/>
                    </a:cubicBezTo>
                    <a:cubicBezTo>
                      <a:pt x="6295" y="4377"/>
                      <a:pt x="4018" y="5315"/>
                      <a:pt x="2609" y="7056"/>
                    </a:cubicBezTo>
                    <a:cubicBezTo>
                      <a:pt x="0" y="10136"/>
                      <a:pt x="1607" y="15429"/>
                      <a:pt x="5625" y="15563"/>
                    </a:cubicBezTo>
                    <a:cubicBezTo>
                      <a:pt x="5422" y="18108"/>
                      <a:pt x="6895" y="20583"/>
                      <a:pt x="9911" y="21322"/>
                    </a:cubicBezTo>
                    <a:cubicBezTo>
                      <a:pt x="10473" y="21471"/>
                      <a:pt x="11028" y="21541"/>
                      <a:pt x="11567" y="21541"/>
                    </a:cubicBezTo>
                    <a:cubicBezTo>
                      <a:pt x="14171" y="21541"/>
                      <a:pt x="16413" y="19902"/>
                      <a:pt x="17411" y="17572"/>
                    </a:cubicBezTo>
                    <a:cubicBezTo>
                      <a:pt x="18125" y="17839"/>
                      <a:pt x="18871" y="17968"/>
                      <a:pt x="19607" y="17968"/>
                    </a:cubicBezTo>
                    <a:cubicBezTo>
                      <a:pt x="22188" y="17968"/>
                      <a:pt x="24643" y="16382"/>
                      <a:pt x="25110" y="13618"/>
                    </a:cubicBezTo>
                    <a:cubicBezTo>
                      <a:pt x="25581" y="10474"/>
                      <a:pt x="23235" y="8127"/>
                      <a:pt x="20288" y="7725"/>
                    </a:cubicBezTo>
                    <a:cubicBezTo>
                      <a:pt x="21697" y="4715"/>
                      <a:pt x="20422" y="1029"/>
                      <a:pt x="16538" y="161"/>
                    </a:cubicBezTo>
                    <a:cubicBezTo>
                      <a:pt x="16084" y="52"/>
                      <a:pt x="15639" y="1"/>
                      <a:pt x="152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6"/>
              <p:cNvSpPr/>
              <p:nvPr/>
            </p:nvSpPr>
            <p:spPr>
              <a:xfrm>
                <a:off x="793824" y="4884956"/>
                <a:ext cx="79971" cy="71102"/>
              </a:xfrm>
              <a:custGeom>
                <a:rect b="b" l="l" r="r" t="t"/>
                <a:pathLst>
                  <a:path extrusionOk="0" h="7560" w="8503">
                    <a:moveTo>
                      <a:pt x="4512" y="1"/>
                    </a:moveTo>
                    <a:cubicBezTo>
                      <a:pt x="4437" y="1"/>
                      <a:pt x="4362" y="3"/>
                      <a:pt x="4287" y="8"/>
                    </a:cubicBezTo>
                    <a:cubicBezTo>
                      <a:pt x="3146" y="8"/>
                      <a:pt x="2144" y="345"/>
                      <a:pt x="1340" y="1079"/>
                    </a:cubicBezTo>
                    <a:cubicBezTo>
                      <a:pt x="537" y="1749"/>
                      <a:pt x="1" y="2820"/>
                      <a:pt x="135" y="3827"/>
                    </a:cubicBezTo>
                    <a:cubicBezTo>
                      <a:pt x="199" y="5167"/>
                      <a:pt x="869" y="6168"/>
                      <a:pt x="2010" y="6908"/>
                    </a:cubicBezTo>
                    <a:cubicBezTo>
                      <a:pt x="2625" y="7333"/>
                      <a:pt x="3446" y="7559"/>
                      <a:pt x="4253" y="7559"/>
                    </a:cubicBezTo>
                    <a:cubicBezTo>
                      <a:pt x="4584" y="7559"/>
                      <a:pt x="4913" y="7521"/>
                      <a:pt x="5224" y="7443"/>
                    </a:cubicBezTo>
                    <a:cubicBezTo>
                      <a:pt x="6296" y="7176"/>
                      <a:pt x="7099" y="6570"/>
                      <a:pt x="7635" y="5702"/>
                    </a:cubicBezTo>
                    <a:cubicBezTo>
                      <a:pt x="7699" y="5568"/>
                      <a:pt x="7769" y="5499"/>
                      <a:pt x="7833" y="5365"/>
                    </a:cubicBezTo>
                    <a:cubicBezTo>
                      <a:pt x="8037" y="5097"/>
                      <a:pt x="8101" y="4899"/>
                      <a:pt x="8171" y="4631"/>
                    </a:cubicBezTo>
                    <a:cubicBezTo>
                      <a:pt x="8503" y="3356"/>
                      <a:pt x="8235" y="2017"/>
                      <a:pt x="7233" y="1015"/>
                    </a:cubicBezTo>
                    <a:cubicBezTo>
                      <a:pt x="6486" y="392"/>
                      <a:pt x="5507" y="1"/>
                      <a:pt x="45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7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" type="subTitle"/>
          </p:nvPr>
        </p:nvSpPr>
        <p:spPr>
          <a:xfrm>
            <a:off x="979350" y="1765500"/>
            <a:ext cx="3965700" cy="19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60" name="Google Shape;60;p7"/>
          <p:cNvGrpSpPr/>
          <p:nvPr/>
        </p:nvGrpSpPr>
        <p:grpSpPr>
          <a:xfrm>
            <a:off x="7715950" y="4364401"/>
            <a:ext cx="1781514" cy="946776"/>
            <a:chOff x="7715950" y="4364401"/>
            <a:chExt cx="1781514" cy="946776"/>
          </a:xfrm>
        </p:grpSpPr>
        <p:sp>
          <p:nvSpPr>
            <p:cNvPr id="61" name="Google Shape;61;p7"/>
            <p:cNvSpPr/>
            <p:nvPr/>
          </p:nvSpPr>
          <p:spPr>
            <a:xfrm flipH="1">
              <a:off x="7715950" y="4604000"/>
              <a:ext cx="1781514" cy="707176"/>
            </a:xfrm>
            <a:custGeom>
              <a:rect b="b" l="l" r="r" t="t"/>
              <a:pathLst>
                <a:path extrusionOk="0" h="72253" w="120271">
                  <a:moveTo>
                    <a:pt x="81325" y="1"/>
                  </a:moveTo>
                  <a:cubicBezTo>
                    <a:pt x="80134" y="1"/>
                    <a:pt x="78927" y="227"/>
                    <a:pt x="77814" y="587"/>
                  </a:cubicBezTo>
                  <a:cubicBezTo>
                    <a:pt x="72661" y="2194"/>
                    <a:pt x="68241" y="6614"/>
                    <a:pt x="67839" y="11907"/>
                  </a:cubicBezTo>
                  <a:cubicBezTo>
                    <a:pt x="65896" y="8526"/>
                    <a:pt x="63021" y="4616"/>
                    <a:pt x="59262" y="4616"/>
                  </a:cubicBezTo>
                  <a:cubicBezTo>
                    <a:pt x="59000" y="4616"/>
                    <a:pt x="58734" y="4635"/>
                    <a:pt x="58464" y="4675"/>
                  </a:cubicBezTo>
                  <a:cubicBezTo>
                    <a:pt x="54982" y="5141"/>
                    <a:pt x="52973" y="8827"/>
                    <a:pt x="51901" y="12239"/>
                  </a:cubicBezTo>
                  <a:cubicBezTo>
                    <a:pt x="50830" y="15855"/>
                    <a:pt x="50294" y="19605"/>
                    <a:pt x="50225" y="23425"/>
                  </a:cubicBezTo>
                  <a:cubicBezTo>
                    <a:pt x="49575" y="21045"/>
                    <a:pt x="47136" y="19626"/>
                    <a:pt x="44704" y="19626"/>
                  </a:cubicBezTo>
                  <a:cubicBezTo>
                    <a:pt x="44125" y="19626"/>
                    <a:pt x="43546" y="19706"/>
                    <a:pt x="42992" y="19873"/>
                  </a:cubicBezTo>
                  <a:cubicBezTo>
                    <a:pt x="40180" y="20746"/>
                    <a:pt x="38171" y="23559"/>
                    <a:pt x="37705" y="26505"/>
                  </a:cubicBezTo>
                  <a:cubicBezTo>
                    <a:pt x="37437" y="22552"/>
                    <a:pt x="36965" y="18534"/>
                    <a:pt x="35428" y="14853"/>
                  </a:cubicBezTo>
                  <a:cubicBezTo>
                    <a:pt x="33885" y="11168"/>
                    <a:pt x="31072" y="7889"/>
                    <a:pt x="27322" y="6614"/>
                  </a:cubicBezTo>
                  <a:cubicBezTo>
                    <a:pt x="26163" y="6228"/>
                    <a:pt x="24956" y="6048"/>
                    <a:pt x="23745" y="6048"/>
                  </a:cubicBezTo>
                  <a:cubicBezTo>
                    <a:pt x="21178" y="6048"/>
                    <a:pt x="18594" y="6856"/>
                    <a:pt x="16410" y="8221"/>
                  </a:cubicBezTo>
                  <a:cubicBezTo>
                    <a:pt x="7634" y="13712"/>
                    <a:pt x="4688" y="25836"/>
                    <a:pt x="2679" y="35275"/>
                  </a:cubicBezTo>
                  <a:cubicBezTo>
                    <a:pt x="402" y="46392"/>
                    <a:pt x="0" y="57910"/>
                    <a:pt x="1608" y="69160"/>
                  </a:cubicBezTo>
                  <a:cubicBezTo>
                    <a:pt x="1811" y="70231"/>
                    <a:pt x="2079" y="71437"/>
                    <a:pt x="2947" y="71908"/>
                  </a:cubicBezTo>
                  <a:cubicBezTo>
                    <a:pt x="3483" y="72176"/>
                    <a:pt x="4088" y="72240"/>
                    <a:pt x="4688" y="72240"/>
                  </a:cubicBezTo>
                  <a:cubicBezTo>
                    <a:pt x="6895" y="72248"/>
                    <a:pt x="9102" y="72252"/>
                    <a:pt x="11309" y="72252"/>
                  </a:cubicBezTo>
                  <a:cubicBezTo>
                    <a:pt x="46665" y="72252"/>
                    <a:pt x="81962" y="71239"/>
                    <a:pt x="117260" y="69096"/>
                  </a:cubicBezTo>
                  <a:cubicBezTo>
                    <a:pt x="117929" y="69026"/>
                    <a:pt x="118663" y="68962"/>
                    <a:pt x="119065" y="68426"/>
                  </a:cubicBezTo>
                  <a:cubicBezTo>
                    <a:pt x="119269" y="68158"/>
                    <a:pt x="119333" y="67756"/>
                    <a:pt x="119403" y="67354"/>
                  </a:cubicBezTo>
                  <a:cubicBezTo>
                    <a:pt x="120003" y="63337"/>
                    <a:pt x="120270" y="59319"/>
                    <a:pt x="120137" y="55301"/>
                  </a:cubicBezTo>
                  <a:cubicBezTo>
                    <a:pt x="120003" y="51883"/>
                    <a:pt x="119670" y="48336"/>
                    <a:pt x="118197" y="45256"/>
                  </a:cubicBezTo>
                  <a:cubicBezTo>
                    <a:pt x="116724" y="42106"/>
                    <a:pt x="114045" y="39427"/>
                    <a:pt x="110627" y="38693"/>
                  </a:cubicBezTo>
                  <a:cubicBezTo>
                    <a:pt x="110149" y="38598"/>
                    <a:pt x="109659" y="38551"/>
                    <a:pt x="109166" y="38551"/>
                  </a:cubicBezTo>
                  <a:cubicBezTo>
                    <a:pt x="106210" y="38551"/>
                    <a:pt x="103178" y="40224"/>
                    <a:pt x="102259" y="42979"/>
                  </a:cubicBezTo>
                  <a:cubicBezTo>
                    <a:pt x="102929" y="39695"/>
                    <a:pt x="103663" y="36282"/>
                    <a:pt x="102795" y="32998"/>
                  </a:cubicBezTo>
                  <a:cubicBezTo>
                    <a:pt x="101959" y="29859"/>
                    <a:pt x="99222" y="27024"/>
                    <a:pt x="96052" y="27024"/>
                  </a:cubicBezTo>
                  <a:cubicBezTo>
                    <a:pt x="95911" y="27024"/>
                    <a:pt x="95769" y="27030"/>
                    <a:pt x="95627" y="27041"/>
                  </a:cubicBezTo>
                  <a:cubicBezTo>
                    <a:pt x="92644" y="27301"/>
                    <a:pt x="90354" y="30133"/>
                    <a:pt x="89784" y="33109"/>
                  </a:cubicBezTo>
                  <a:lnTo>
                    <a:pt x="89784" y="33109"/>
                  </a:lnTo>
                  <a:cubicBezTo>
                    <a:pt x="91203" y="24761"/>
                    <a:pt x="90987" y="16097"/>
                    <a:pt x="89065" y="7889"/>
                  </a:cubicBezTo>
                  <a:cubicBezTo>
                    <a:pt x="88465" y="5344"/>
                    <a:pt x="87527" y="2666"/>
                    <a:pt x="85448" y="1193"/>
                  </a:cubicBezTo>
                  <a:cubicBezTo>
                    <a:pt x="84231" y="342"/>
                    <a:pt x="82790" y="1"/>
                    <a:pt x="813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 flipH="1">
              <a:off x="8483446" y="4364401"/>
              <a:ext cx="727254" cy="815171"/>
            </a:xfrm>
            <a:custGeom>
              <a:rect b="b" l="l" r="r" t="t"/>
              <a:pathLst>
                <a:path extrusionOk="0" h="4942" w="5168">
                  <a:moveTo>
                    <a:pt x="2116" y="1"/>
                  </a:moveTo>
                  <a:cubicBezTo>
                    <a:pt x="1574" y="1"/>
                    <a:pt x="1693" y="4467"/>
                    <a:pt x="1693" y="4467"/>
                  </a:cubicBezTo>
                  <a:cubicBezTo>
                    <a:pt x="1186" y="3479"/>
                    <a:pt x="313" y="2928"/>
                    <a:pt x="78" y="2928"/>
                  </a:cubicBezTo>
                  <a:cubicBezTo>
                    <a:pt x="20" y="2928"/>
                    <a:pt x="0" y="2962"/>
                    <a:pt x="35" y="3030"/>
                  </a:cubicBezTo>
                  <a:cubicBezTo>
                    <a:pt x="271" y="3520"/>
                    <a:pt x="1456" y="4594"/>
                    <a:pt x="1456" y="4594"/>
                  </a:cubicBezTo>
                  <a:cubicBezTo>
                    <a:pt x="761" y="4625"/>
                    <a:pt x="287" y="4688"/>
                    <a:pt x="287" y="4768"/>
                  </a:cubicBezTo>
                  <a:cubicBezTo>
                    <a:pt x="287" y="4863"/>
                    <a:pt x="1235" y="4941"/>
                    <a:pt x="2388" y="4941"/>
                  </a:cubicBezTo>
                  <a:cubicBezTo>
                    <a:pt x="3541" y="4941"/>
                    <a:pt x="4473" y="4863"/>
                    <a:pt x="4473" y="4768"/>
                  </a:cubicBezTo>
                  <a:cubicBezTo>
                    <a:pt x="4473" y="4673"/>
                    <a:pt x="3889" y="4610"/>
                    <a:pt x="3051" y="4578"/>
                  </a:cubicBezTo>
                  <a:cubicBezTo>
                    <a:pt x="3826" y="4105"/>
                    <a:pt x="5168" y="3188"/>
                    <a:pt x="5041" y="2809"/>
                  </a:cubicBezTo>
                  <a:cubicBezTo>
                    <a:pt x="5022" y="2753"/>
                    <a:pt x="4977" y="2728"/>
                    <a:pt x="4912" y="2728"/>
                  </a:cubicBezTo>
                  <a:cubicBezTo>
                    <a:pt x="4355" y="2728"/>
                    <a:pt x="2341" y="4578"/>
                    <a:pt x="2341" y="4578"/>
                  </a:cubicBezTo>
                  <a:cubicBezTo>
                    <a:pt x="2341" y="4578"/>
                    <a:pt x="3984" y="929"/>
                    <a:pt x="3430" y="535"/>
                  </a:cubicBezTo>
                  <a:cubicBezTo>
                    <a:pt x="3405" y="516"/>
                    <a:pt x="3378" y="507"/>
                    <a:pt x="3351" y="507"/>
                  </a:cubicBezTo>
                  <a:cubicBezTo>
                    <a:pt x="2803" y="507"/>
                    <a:pt x="2057" y="4183"/>
                    <a:pt x="2057" y="4183"/>
                  </a:cubicBezTo>
                  <a:cubicBezTo>
                    <a:pt x="2057" y="4183"/>
                    <a:pt x="2767" y="282"/>
                    <a:pt x="2167" y="13"/>
                  </a:cubicBezTo>
                  <a:cubicBezTo>
                    <a:pt x="2149" y="5"/>
                    <a:pt x="2132" y="1"/>
                    <a:pt x="2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8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8"/>
          <p:cNvSpPr txBox="1"/>
          <p:nvPr>
            <p:ph type="title"/>
          </p:nvPr>
        </p:nvSpPr>
        <p:spPr>
          <a:xfrm>
            <a:off x="947475" y="1442800"/>
            <a:ext cx="4718100" cy="15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6" name="Google Shape;66;p8"/>
          <p:cNvGrpSpPr/>
          <p:nvPr/>
        </p:nvGrpSpPr>
        <p:grpSpPr>
          <a:xfrm>
            <a:off x="530433" y="4257500"/>
            <a:ext cx="1692636" cy="1138419"/>
            <a:chOff x="530433" y="4257500"/>
            <a:chExt cx="1692636" cy="1138419"/>
          </a:xfrm>
        </p:grpSpPr>
        <p:sp>
          <p:nvSpPr>
            <p:cNvPr id="67" name="Google Shape;67;p8"/>
            <p:cNvSpPr/>
            <p:nvPr/>
          </p:nvSpPr>
          <p:spPr>
            <a:xfrm rot="663585">
              <a:off x="610045" y="4357054"/>
              <a:ext cx="1128875" cy="939309"/>
            </a:xfrm>
            <a:custGeom>
              <a:rect b="b" l="l" r="r" t="t"/>
              <a:pathLst>
                <a:path extrusionOk="0" h="66923" w="80429">
                  <a:moveTo>
                    <a:pt x="53069" y="1"/>
                  </a:moveTo>
                  <a:cubicBezTo>
                    <a:pt x="49412" y="1"/>
                    <a:pt x="45863" y="3199"/>
                    <a:pt x="43597" y="6350"/>
                  </a:cubicBezTo>
                  <a:cubicBezTo>
                    <a:pt x="38642" y="13314"/>
                    <a:pt x="35358" y="21419"/>
                    <a:pt x="34153" y="29857"/>
                  </a:cubicBezTo>
                  <a:cubicBezTo>
                    <a:pt x="33751" y="25100"/>
                    <a:pt x="33215" y="19946"/>
                    <a:pt x="30269" y="16196"/>
                  </a:cubicBezTo>
                  <a:cubicBezTo>
                    <a:pt x="28456" y="13896"/>
                    <a:pt x="25428" y="12447"/>
                    <a:pt x="22603" y="12447"/>
                  </a:cubicBezTo>
                  <a:cubicBezTo>
                    <a:pt x="20736" y="12447"/>
                    <a:pt x="18958" y="13080"/>
                    <a:pt x="17679" y="14519"/>
                  </a:cubicBezTo>
                  <a:cubicBezTo>
                    <a:pt x="16340" y="16062"/>
                    <a:pt x="15804" y="18135"/>
                    <a:pt x="15472" y="20214"/>
                  </a:cubicBezTo>
                  <a:cubicBezTo>
                    <a:pt x="14802" y="24902"/>
                    <a:pt x="14867" y="29723"/>
                    <a:pt x="15804" y="34341"/>
                  </a:cubicBezTo>
                  <a:cubicBezTo>
                    <a:pt x="14443" y="33004"/>
                    <a:pt x="12646" y="32408"/>
                    <a:pt x="10787" y="32408"/>
                  </a:cubicBezTo>
                  <a:cubicBezTo>
                    <a:pt x="7802" y="32408"/>
                    <a:pt x="4655" y="33944"/>
                    <a:pt x="2882" y="36420"/>
                  </a:cubicBezTo>
                  <a:cubicBezTo>
                    <a:pt x="0" y="40438"/>
                    <a:pt x="0" y="45859"/>
                    <a:pt x="1072" y="50681"/>
                  </a:cubicBezTo>
                  <a:cubicBezTo>
                    <a:pt x="2615" y="57511"/>
                    <a:pt x="3215" y="64143"/>
                    <a:pt x="10447" y="65815"/>
                  </a:cubicBezTo>
                  <a:cubicBezTo>
                    <a:pt x="13915" y="66640"/>
                    <a:pt x="17564" y="66922"/>
                    <a:pt x="21246" y="66922"/>
                  </a:cubicBezTo>
                  <a:cubicBezTo>
                    <a:pt x="26237" y="66922"/>
                    <a:pt x="31289" y="66404"/>
                    <a:pt x="36028" y="66018"/>
                  </a:cubicBezTo>
                  <a:cubicBezTo>
                    <a:pt x="50830" y="64743"/>
                    <a:pt x="65626" y="63206"/>
                    <a:pt x="80429" y="61331"/>
                  </a:cubicBezTo>
                  <a:cubicBezTo>
                    <a:pt x="79823" y="52358"/>
                    <a:pt x="79153" y="43384"/>
                    <a:pt x="78484" y="34411"/>
                  </a:cubicBezTo>
                  <a:cubicBezTo>
                    <a:pt x="78152" y="30125"/>
                    <a:pt x="77482" y="25303"/>
                    <a:pt x="73930" y="22893"/>
                  </a:cubicBezTo>
                  <a:cubicBezTo>
                    <a:pt x="72871" y="22180"/>
                    <a:pt x="71655" y="21861"/>
                    <a:pt x="70424" y="21861"/>
                  </a:cubicBezTo>
                  <a:cubicBezTo>
                    <a:pt x="66694" y="21861"/>
                    <a:pt x="62817" y="24793"/>
                    <a:pt x="62682" y="28598"/>
                  </a:cubicBezTo>
                  <a:lnTo>
                    <a:pt x="62682" y="28598"/>
                  </a:lnTo>
                  <a:cubicBezTo>
                    <a:pt x="62881" y="22117"/>
                    <a:pt x="62344" y="15573"/>
                    <a:pt x="60939" y="9162"/>
                  </a:cubicBezTo>
                  <a:cubicBezTo>
                    <a:pt x="60135" y="5680"/>
                    <a:pt x="58732" y="1732"/>
                    <a:pt x="55383" y="457"/>
                  </a:cubicBezTo>
                  <a:cubicBezTo>
                    <a:pt x="54614" y="142"/>
                    <a:pt x="53839" y="1"/>
                    <a:pt x="530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1444721" y="4640073"/>
              <a:ext cx="778347" cy="557246"/>
            </a:xfrm>
            <a:custGeom>
              <a:rect b="b" l="l" r="r" t="t"/>
              <a:pathLst>
                <a:path extrusionOk="0" h="45030" w="62884">
                  <a:moveTo>
                    <a:pt x="26824" y="1"/>
                  </a:moveTo>
                  <a:cubicBezTo>
                    <a:pt x="25892" y="1"/>
                    <a:pt x="25048" y="1248"/>
                    <a:pt x="24713" y="2306"/>
                  </a:cubicBezTo>
                  <a:cubicBezTo>
                    <a:pt x="21767" y="12351"/>
                    <a:pt x="23776" y="23135"/>
                    <a:pt x="25785" y="33378"/>
                  </a:cubicBezTo>
                  <a:cubicBezTo>
                    <a:pt x="21429" y="26279"/>
                    <a:pt x="17079" y="19181"/>
                    <a:pt x="11588" y="12886"/>
                  </a:cubicBezTo>
                  <a:cubicBezTo>
                    <a:pt x="11102" y="12349"/>
                    <a:pt x="10402" y="11770"/>
                    <a:pt x="9696" y="11770"/>
                  </a:cubicBezTo>
                  <a:cubicBezTo>
                    <a:pt x="9523" y="11770"/>
                    <a:pt x="9349" y="11805"/>
                    <a:pt x="9177" y="11885"/>
                  </a:cubicBezTo>
                  <a:cubicBezTo>
                    <a:pt x="8572" y="12286"/>
                    <a:pt x="8438" y="13090"/>
                    <a:pt x="8508" y="13824"/>
                  </a:cubicBezTo>
                  <a:cubicBezTo>
                    <a:pt x="8572" y="22797"/>
                    <a:pt x="14936" y="30297"/>
                    <a:pt x="20894" y="36994"/>
                  </a:cubicBezTo>
                  <a:cubicBezTo>
                    <a:pt x="16608" y="34717"/>
                    <a:pt x="12322" y="32440"/>
                    <a:pt x="7972" y="30163"/>
                  </a:cubicBezTo>
                  <a:cubicBezTo>
                    <a:pt x="6365" y="29360"/>
                    <a:pt x="4624" y="28422"/>
                    <a:pt x="2749" y="28422"/>
                  </a:cubicBezTo>
                  <a:cubicBezTo>
                    <a:pt x="1607" y="28422"/>
                    <a:pt x="204" y="28958"/>
                    <a:pt x="70" y="30163"/>
                  </a:cubicBezTo>
                  <a:cubicBezTo>
                    <a:pt x="0" y="30699"/>
                    <a:pt x="268" y="31305"/>
                    <a:pt x="536" y="31771"/>
                  </a:cubicBezTo>
                  <a:cubicBezTo>
                    <a:pt x="4356" y="38805"/>
                    <a:pt x="11117" y="42753"/>
                    <a:pt x="18885" y="44296"/>
                  </a:cubicBezTo>
                  <a:cubicBezTo>
                    <a:pt x="19758" y="44494"/>
                    <a:pt x="20695" y="44628"/>
                    <a:pt x="21563" y="44762"/>
                  </a:cubicBezTo>
                  <a:cubicBezTo>
                    <a:pt x="22972" y="44896"/>
                    <a:pt x="24445" y="45030"/>
                    <a:pt x="25919" y="45030"/>
                  </a:cubicBezTo>
                  <a:lnTo>
                    <a:pt x="27526" y="45030"/>
                  </a:lnTo>
                  <a:cubicBezTo>
                    <a:pt x="27928" y="45030"/>
                    <a:pt x="28394" y="45030"/>
                    <a:pt x="28865" y="44966"/>
                  </a:cubicBezTo>
                  <a:cubicBezTo>
                    <a:pt x="29401" y="44966"/>
                    <a:pt x="29937" y="44896"/>
                    <a:pt x="30537" y="44896"/>
                  </a:cubicBezTo>
                  <a:cubicBezTo>
                    <a:pt x="31812" y="44762"/>
                    <a:pt x="33017" y="44628"/>
                    <a:pt x="34287" y="44360"/>
                  </a:cubicBezTo>
                  <a:cubicBezTo>
                    <a:pt x="34892" y="44296"/>
                    <a:pt x="35492" y="44162"/>
                    <a:pt x="36097" y="44028"/>
                  </a:cubicBezTo>
                  <a:cubicBezTo>
                    <a:pt x="37303" y="43824"/>
                    <a:pt x="38438" y="43492"/>
                    <a:pt x="39580" y="43155"/>
                  </a:cubicBezTo>
                  <a:cubicBezTo>
                    <a:pt x="40383" y="42957"/>
                    <a:pt x="41251" y="42689"/>
                    <a:pt x="42055" y="42421"/>
                  </a:cubicBezTo>
                  <a:cubicBezTo>
                    <a:pt x="50224" y="39539"/>
                    <a:pt x="57392" y="34519"/>
                    <a:pt x="61142" y="27956"/>
                  </a:cubicBezTo>
                  <a:cubicBezTo>
                    <a:pt x="62144" y="26279"/>
                    <a:pt x="62884" y="24340"/>
                    <a:pt x="62616" y="22395"/>
                  </a:cubicBezTo>
                  <a:cubicBezTo>
                    <a:pt x="62616" y="21994"/>
                    <a:pt x="62482" y="21592"/>
                    <a:pt x="62214" y="21260"/>
                  </a:cubicBezTo>
                  <a:cubicBezTo>
                    <a:pt x="61889" y="20900"/>
                    <a:pt x="61450" y="20772"/>
                    <a:pt x="60978" y="20772"/>
                  </a:cubicBezTo>
                  <a:cubicBezTo>
                    <a:pt x="60570" y="20772"/>
                    <a:pt x="60138" y="20868"/>
                    <a:pt x="59734" y="20992"/>
                  </a:cubicBezTo>
                  <a:cubicBezTo>
                    <a:pt x="53508" y="22599"/>
                    <a:pt x="47883" y="26413"/>
                    <a:pt x="43999" y="31503"/>
                  </a:cubicBezTo>
                  <a:cubicBezTo>
                    <a:pt x="46946" y="25208"/>
                    <a:pt x="49019" y="18511"/>
                    <a:pt x="50224" y="11681"/>
                  </a:cubicBezTo>
                  <a:cubicBezTo>
                    <a:pt x="50428" y="10411"/>
                    <a:pt x="50626" y="9136"/>
                    <a:pt x="50224" y="7867"/>
                  </a:cubicBezTo>
                  <a:cubicBezTo>
                    <a:pt x="49892" y="6661"/>
                    <a:pt x="48821" y="5590"/>
                    <a:pt x="47482" y="5590"/>
                  </a:cubicBezTo>
                  <a:cubicBezTo>
                    <a:pt x="46608" y="5590"/>
                    <a:pt x="45805" y="6126"/>
                    <a:pt x="45135" y="6726"/>
                  </a:cubicBezTo>
                  <a:cubicBezTo>
                    <a:pt x="41722" y="9538"/>
                    <a:pt x="39778" y="13824"/>
                    <a:pt x="38374" y="18045"/>
                  </a:cubicBezTo>
                  <a:cubicBezTo>
                    <a:pt x="36965" y="22262"/>
                    <a:pt x="36097" y="26681"/>
                    <a:pt x="34222" y="30769"/>
                  </a:cubicBezTo>
                  <a:cubicBezTo>
                    <a:pt x="33215" y="20788"/>
                    <a:pt x="31142" y="11011"/>
                    <a:pt x="28126" y="1502"/>
                  </a:cubicBezTo>
                  <a:cubicBezTo>
                    <a:pt x="27992" y="967"/>
                    <a:pt x="27794" y="431"/>
                    <a:pt x="27392" y="163"/>
                  </a:cubicBezTo>
                  <a:cubicBezTo>
                    <a:pt x="27201" y="51"/>
                    <a:pt x="27011" y="1"/>
                    <a:pt x="268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" name="Google Shape;69;p8"/>
            <p:cNvGrpSpPr/>
            <p:nvPr/>
          </p:nvGrpSpPr>
          <p:grpSpPr>
            <a:xfrm>
              <a:off x="713214" y="4817409"/>
              <a:ext cx="240599" cy="202603"/>
              <a:chOff x="713214" y="4817409"/>
              <a:chExt cx="240599" cy="202603"/>
            </a:xfrm>
          </p:grpSpPr>
          <p:sp>
            <p:nvSpPr>
              <p:cNvPr id="70" name="Google Shape;70;p8"/>
              <p:cNvSpPr/>
              <p:nvPr/>
            </p:nvSpPr>
            <p:spPr>
              <a:xfrm>
                <a:off x="713214" y="4817409"/>
                <a:ext cx="240599" cy="202603"/>
              </a:xfrm>
              <a:custGeom>
                <a:rect b="b" l="l" r="r" t="t"/>
                <a:pathLst>
                  <a:path extrusionOk="0" h="21542" w="25582">
                    <a:moveTo>
                      <a:pt x="15208" y="1"/>
                    </a:moveTo>
                    <a:cubicBezTo>
                      <a:pt x="12458" y="1"/>
                      <a:pt x="10277" y="2080"/>
                      <a:pt x="10045" y="4511"/>
                    </a:cubicBezTo>
                    <a:cubicBezTo>
                      <a:pt x="9509" y="4447"/>
                      <a:pt x="8974" y="4377"/>
                      <a:pt x="8572" y="4377"/>
                    </a:cubicBezTo>
                    <a:cubicBezTo>
                      <a:pt x="6295" y="4377"/>
                      <a:pt x="4018" y="5315"/>
                      <a:pt x="2609" y="7056"/>
                    </a:cubicBezTo>
                    <a:cubicBezTo>
                      <a:pt x="0" y="10136"/>
                      <a:pt x="1607" y="15429"/>
                      <a:pt x="5625" y="15563"/>
                    </a:cubicBezTo>
                    <a:cubicBezTo>
                      <a:pt x="5422" y="18108"/>
                      <a:pt x="6895" y="20583"/>
                      <a:pt x="9911" y="21322"/>
                    </a:cubicBezTo>
                    <a:cubicBezTo>
                      <a:pt x="10473" y="21471"/>
                      <a:pt x="11028" y="21541"/>
                      <a:pt x="11567" y="21541"/>
                    </a:cubicBezTo>
                    <a:cubicBezTo>
                      <a:pt x="14171" y="21541"/>
                      <a:pt x="16413" y="19902"/>
                      <a:pt x="17411" y="17572"/>
                    </a:cubicBezTo>
                    <a:cubicBezTo>
                      <a:pt x="18125" y="17839"/>
                      <a:pt x="18871" y="17968"/>
                      <a:pt x="19607" y="17968"/>
                    </a:cubicBezTo>
                    <a:cubicBezTo>
                      <a:pt x="22188" y="17968"/>
                      <a:pt x="24643" y="16382"/>
                      <a:pt x="25110" y="13618"/>
                    </a:cubicBezTo>
                    <a:cubicBezTo>
                      <a:pt x="25581" y="10474"/>
                      <a:pt x="23235" y="8127"/>
                      <a:pt x="20288" y="7725"/>
                    </a:cubicBezTo>
                    <a:cubicBezTo>
                      <a:pt x="21697" y="4715"/>
                      <a:pt x="20422" y="1029"/>
                      <a:pt x="16538" y="161"/>
                    </a:cubicBezTo>
                    <a:cubicBezTo>
                      <a:pt x="16084" y="52"/>
                      <a:pt x="15639" y="1"/>
                      <a:pt x="152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8"/>
              <p:cNvSpPr/>
              <p:nvPr/>
            </p:nvSpPr>
            <p:spPr>
              <a:xfrm>
                <a:off x="793824" y="4884956"/>
                <a:ext cx="79971" cy="71102"/>
              </a:xfrm>
              <a:custGeom>
                <a:rect b="b" l="l" r="r" t="t"/>
                <a:pathLst>
                  <a:path extrusionOk="0" h="7560" w="8503">
                    <a:moveTo>
                      <a:pt x="4512" y="1"/>
                    </a:moveTo>
                    <a:cubicBezTo>
                      <a:pt x="4437" y="1"/>
                      <a:pt x="4362" y="3"/>
                      <a:pt x="4287" y="8"/>
                    </a:cubicBezTo>
                    <a:cubicBezTo>
                      <a:pt x="3146" y="8"/>
                      <a:pt x="2144" y="345"/>
                      <a:pt x="1340" y="1079"/>
                    </a:cubicBezTo>
                    <a:cubicBezTo>
                      <a:pt x="537" y="1749"/>
                      <a:pt x="1" y="2820"/>
                      <a:pt x="135" y="3827"/>
                    </a:cubicBezTo>
                    <a:cubicBezTo>
                      <a:pt x="199" y="5167"/>
                      <a:pt x="869" y="6168"/>
                      <a:pt x="2010" y="6908"/>
                    </a:cubicBezTo>
                    <a:cubicBezTo>
                      <a:pt x="2625" y="7333"/>
                      <a:pt x="3446" y="7559"/>
                      <a:pt x="4253" y="7559"/>
                    </a:cubicBezTo>
                    <a:cubicBezTo>
                      <a:pt x="4584" y="7559"/>
                      <a:pt x="4913" y="7521"/>
                      <a:pt x="5224" y="7443"/>
                    </a:cubicBezTo>
                    <a:cubicBezTo>
                      <a:pt x="6296" y="7176"/>
                      <a:pt x="7099" y="6570"/>
                      <a:pt x="7635" y="5702"/>
                    </a:cubicBezTo>
                    <a:cubicBezTo>
                      <a:pt x="7699" y="5568"/>
                      <a:pt x="7769" y="5499"/>
                      <a:pt x="7833" y="5365"/>
                    </a:cubicBezTo>
                    <a:cubicBezTo>
                      <a:pt x="8037" y="5097"/>
                      <a:pt x="8101" y="4899"/>
                      <a:pt x="8171" y="4631"/>
                    </a:cubicBezTo>
                    <a:cubicBezTo>
                      <a:pt x="8503" y="3356"/>
                      <a:pt x="8235" y="2017"/>
                      <a:pt x="7233" y="1015"/>
                    </a:cubicBezTo>
                    <a:cubicBezTo>
                      <a:pt x="6486" y="392"/>
                      <a:pt x="5507" y="1"/>
                      <a:pt x="45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/>
          <p:cNvPicPr preferRelativeResize="0"/>
          <p:nvPr/>
        </p:nvPicPr>
        <p:blipFill rotWithShape="1">
          <a:blip r:embed="rId2">
            <a:alphaModFix amt="15000"/>
          </a:blip>
          <a:srcRect b="21875" l="0" r="0" t="21875"/>
          <a:stretch/>
        </p:blipFill>
        <p:spPr>
          <a:xfrm flipH="1">
            <a:off x="3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9"/>
          <p:cNvSpPr/>
          <p:nvPr/>
        </p:nvSpPr>
        <p:spPr>
          <a:xfrm rot="-10799762">
            <a:off x="341005" y="-184803"/>
            <a:ext cx="1760718" cy="983842"/>
          </a:xfrm>
          <a:custGeom>
            <a:rect b="b" l="l" r="r" t="t"/>
            <a:pathLst>
              <a:path extrusionOk="0" h="32326" w="48716">
                <a:moveTo>
                  <a:pt x="26429" y="0"/>
                </a:moveTo>
                <a:cubicBezTo>
                  <a:pt x="25204" y="0"/>
                  <a:pt x="23951" y="202"/>
                  <a:pt x="22810" y="534"/>
                </a:cubicBezTo>
                <a:cubicBezTo>
                  <a:pt x="19524" y="1514"/>
                  <a:pt x="16696" y="3472"/>
                  <a:pt x="15007" y="5952"/>
                </a:cubicBezTo>
                <a:cubicBezTo>
                  <a:pt x="13316" y="8432"/>
                  <a:pt x="12795" y="11402"/>
                  <a:pt x="13537" y="14166"/>
                </a:cubicBezTo>
                <a:cubicBezTo>
                  <a:pt x="12365" y="13237"/>
                  <a:pt x="10896" y="12334"/>
                  <a:pt x="9294" y="12334"/>
                </a:cubicBezTo>
                <a:cubicBezTo>
                  <a:pt x="9125" y="12334"/>
                  <a:pt x="8955" y="12344"/>
                  <a:pt x="8783" y="12365"/>
                </a:cubicBezTo>
                <a:cubicBezTo>
                  <a:pt x="7029" y="12586"/>
                  <a:pt x="5782" y="13898"/>
                  <a:pt x="5182" y="15256"/>
                </a:cubicBezTo>
                <a:cubicBezTo>
                  <a:pt x="3807" y="18289"/>
                  <a:pt x="4866" y="21937"/>
                  <a:pt x="7756" y="24180"/>
                </a:cubicBezTo>
                <a:cubicBezTo>
                  <a:pt x="7259" y="24132"/>
                  <a:pt x="6753" y="24103"/>
                  <a:pt x="6247" y="24103"/>
                </a:cubicBezTo>
                <a:cubicBezTo>
                  <a:pt x="4937" y="24103"/>
                  <a:pt x="3633" y="24296"/>
                  <a:pt x="2528" y="24844"/>
                </a:cubicBezTo>
                <a:cubicBezTo>
                  <a:pt x="995" y="25602"/>
                  <a:pt x="0" y="27198"/>
                  <a:pt x="632" y="28540"/>
                </a:cubicBezTo>
                <a:cubicBezTo>
                  <a:pt x="1279" y="29978"/>
                  <a:pt x="3349" y="30625"/>
                  <a:pt x="5213" y="30894"/>
                </a:cubicBezTo>
                <a:cubicBezTo>
                  <a:pt x="7319" y="31204"/>
                  <a:pt x="12397" y="31924"/>
                  <a:pt x="16379" y="31924"/>
                </a:cubicBezTo>
                <a:cubicBezTo>
                  <a:pt x="18492" y="31924"/>
                  <a:pt x="20295" y="31722"/>
                  <a:pt x="21182" y="31147"/>
                </a:cubicBezTo>
                <a:cubicBezTo>
                  <a:pt x="25934" y="31981"/>
                  <a:pt x="30643" y="32325"/>
                  <a:pt x="34595" y="32325"/>
                </a:cubicBezTo>
                <a:cubicBezTo>
                  <a:pt x="39248" y="32325"/>
                  <a:pt x="42852" y="31848"/>
                  <a:pt x="44244" y="31130"/>
                </a:cubicBezTo>
                <a:cubicBezTo>
                  <a:pt x="46820" y="29820"/>
                  <a:pt x="48715" y="27403"/>
                  <a:pt x="48336" y="24970"/>
                </a:cubicBezTo>
                <a:cubicBezTo>
                  <a:pt x="47876" y="22084"/>
                  <a:pt x="44223" y="19990"/>
                  <a:pt x="40625" y="19990"/>
                </a:cubicBezTo>
                <a:cubicBezTo>
                  <a:pt x="40521" y="19990"/>
                  <a:pt x="40416" y="19991"/>
                  <a:pt x="40312" y="19995"/>
                </a:cubicBezTo>
                <a:cubicBezTo>
                  <a:pt x="42064" y="18968"/>
                  <a:pt x="43581" y="17657"/>
                  <a:pt x="44735" y="16187"/>
                </a:cubicBezTo>
                <a:cubicBezTo>
                  <a:pt x="45461" y="15256"/>
                  <a:pt x="46061" y="14197"/>
                  <a:pt x="45919" y="13108"/>
                </a:cubicBezTo>
                <a:cubicBezTo>
                  <a:pt x="45634" y="11101"/>
                  <a:pt x="42949" y="9901"/>
                  <a:pt x="40485" y="9570"/>
                </a:cubicBezTo>
                <a:cubicBezTo>
                  <a:pt x="39722" y="9467"/>
                  <a:pt x="38949" y="9417"/>
                  <a:pt x="38177" y="9417"/>
                </a:cubicBezTo>
                <a:cubicBezTo>
                  <a:pt x="35846" y="9417"/>
                  <a:pt x="33514" y="9876"/>
                  <a:pt x="31450" y="10754"/>
                </a:cubicBezTo>
                <a:cubicBezTo>
                  <a:pt x="32129" y="9142"/>
                  <a:pt x="32824" y="7484"/>
                  <a:pt x="32888" y="5778"/>
                </a:cubicBezTo>
                <a:cubicBezTo>
                  <a:pt x="32966" y="4073"/>
                  <a:pt x="32319" y="2272"/>
                  <a:pt x="30708" y="1150"/>
                </a:cubicBezTo>
                <a:cubicBezTo>
                  <a:pt x="29527" y="333"/>
                  <a:pt x="28001" y="0"/>
                  <a:pt x="26429" y="0"/>
                </a:cubicBezTo>
                <a:close/>
              </a:path>
            </a:pathLst>
          </a:custGeom>
          <a:solidFill>
            <a:srgbClr val="9CA4DB">
              <a:alpha val="1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9"/>
          <p:cNvSpPr txBox="1"/>
          <p:nvPr>
            <p:ph type="title"/>
          </p:nvPr>
        </p:nvSpPr>
        <p:spPr>
          <a:xfrm>
            <a:off x="713225" y="1676050"/>
            <a:ext cx="4047300" cy="109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idx="1" type="subTitle"/>
          </p:nvPr>
        </p:nvSpPr>
        <p:spPr>
          <a:xfrm>
            <a:off x="713225" y="2697250"/>
            <a:ext cx="3962700" cy="61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7" name="Google Shape;77;p9"/>
          <p:cNvGrpSpPr/>
          <p:nvPr/>
        </p:nvGrpSpPr>
        <p:grpSpPr>
          <a:xfrm>
            <a:off x="4603597" y="4104078"/>
            <a:ext cx="4617206" cy="1237879"/>
            <a:chOff x="4603597" y="4104078"/>
            <a:chExt cx="4617206" cy="1237879"/>
          </a:xfrm>
        </p:grpSpPr>
        <p:sp>
          <p:nvSpPr>
            <p:cNvPr id="78" name="Google Shape;78;p9"/>
            <p:cNvSpPr/>
            <p:nvPr/>
          </p:nvSpPr>
          <p:spPr>
            <a:xfrm>
              <a:off x="4603597" y="4104078"/>
              <a:ext cx="808708" cy="1237879"/>
            </a:xfrm>
            <a:custGeom>
              <a:rect b="b" l="l" r="r" t="t"/>
              <a:pathLst>
                <a:path extrusionOk="0" h="17313" w="11311">
                  <a:moveTo>
                    <a:pt x="6555" y="0"/>
                  </a:moveTo>
                  <a:cubicBezTo>
                    <a:pt x="3412" y="3871"/>
                    <a:pt x="5828" y="13253"/>
                    <a:pt x="5923" y="13806"/>
                  </a:cubicBezTo>
                  <a:cubicBezTo>
                    <a:pt x="5926" y="13821"/>
                    <a:pt x="5927" y="13828"/>
                    <a:pt x="5927" y="13828"/>
                  </a:cubicBezTo>
                  <a:cubicBezTo>
                    <a:pt x="5916" y="13828"/>
                    <a:pt x="4144" y="5088"/>
                    <a:pt x="1611" y="4597"/>
                  </a:cubicBezTo>
                  <a:lnTo>
                    <a:pt x="1611" y="4597"/>
                  </a:lnTo>
                  <a:cubicBezTo>
                    <a:pt x="0" y="10631"/>
                    <a:pt x="4581" y="17312"/>
                    <a:pt x="4581" y="17312"/>
                  </a:cubicBezTo>
                  <a:lnTo>
                    <a:pt x="10030" y="15164"/>
                  </a:lnTo>
                  <a:cubicBezTo>
                    <a:pt x="10030" y="15164"/>
                    <a:pt x="11310" y="5987"/>
                    <a:pt x="10314" y="2622"/>
                  </a:cubicBezTo>
                  <a:lnTo>
                    <a:pt x="10314" y="2622"/>
                  </a:lnTo>
                  <a:cubicBezTo>
                    <a:pt x="8471" y="4764"/>
                    <a:pt x="8026" y="9999"/>
                    <a:pt x="7925" y="11797"/>
                  </a:cubicBezTo>
                  <a:lnTo>
                    <a:pt x="7925" y="11797"/>
                  </a:lnTo>
                  <a:cubicBezTo>
                    <a:pt x="8022" y="9328"/>
                    <a:pt x="8259" y="300"/>
                    <a:pt x="6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8550700" y="4679076"/>
              <a:ext cx="670103" cy="471826"/>
            </a:xfrm>
            <a:custGeom>
              <a:rect b="b" l="l" r="r" t="t"/>
              <a:pathLst>
                <a:path extrusionOk="0" h="5751" w="8168">
                  <a:moveTo>
                    <a:pt x="5072" y="1"/>
                  </a:moveTo>
                  <a:cubicBezTo>
                    <a:pt x="3271" y="807"/>
                    <a:pt x="2970" y="3777"/>
                    <a:pt x="2970" y="3777"/>
                  </a:cubicBezTo>
                  <a:cubicBezTo>
                    <a:pt x="2970" y="3777"/>
                    <a:pt x="3034" y="1644"/>
                    <a:pt x="2197" y="885"/>
                  </a:cubicBezTo>
                  <a:cubicBezTo>
                    <a:pt x="1" y="2766"/>
                    <a:pt x="1359" y="5750"/>
                    <a:pt x="1359" y="5750"/>
                  </a:cubicBezTo>
                  <a:lnTo>
                    <a:pt x="7330" y="5750"/>
                  </a:lnTo>
                  <a:cubicBezTo>
                    <a:pt x="7330" y="5750"/>
                    <a:pt x="8168" y="3318"/>
                    <a:pt x="7804" y="1012"/>
                  </a:cubicBezTo>
                  <a:lnTo>
                    <a:pt x="7804" y="1012"/>
                  </a:lnTo>
                  <a:cubicBezTo>
                    <a:pt x="6525" y="1233"/>
                    <a:pt x="5308" y="3777"/>
                    <a:pt x="5308" y="3777"/>
                  </a:cubicBezTo>
                  <a:cubicBezTo>
                    <a:pt x="5308" y="3777"/>
                    <a:pt x="6083" y="1391"/>
                    <a:pt x="5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0"/>
          <p:cNvSpPr/>
          <p:nvPr>
            <p:ph idx="2" type="pic"/>
          </p:nvPr>
        </p:nvSpPr>
        <p:spPr>
          <a:xfrm>
            <a:off x="-6750" y="-6650"/>
            <a:ext cx="9144000" cy="515010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10"/>
          <p:cNvSpPr txBox="1"/>
          <p:nvPr>
            <p:ph type="title"/>
          </p:nvPr>
        </p:nvSpPr>
        <p:spPr>
          <a:xfrm>
            <a:off x="5482675" y="3806000"/>
            <a:ext cx="2948100" cy="7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Alternates Medium"/>
              <a:buNone/>
              <a:defRPr sz="3000">
                <a:solidFill>
                  <a:schemeClr val="dk1"/>
                </a:solidFill>
                <a:latin typeface="Montserrat Alternates Medium"/>
                <a:ea typeface="Montserrat Alternates Medium"/>
                <a:cs typeface="Montserrat Alternates Medium"/>
                <a:sym typeface="Montserrat Alternate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Alternates Medium"/>
              <a:buNone/>
              <a:defRPr sz="3000">
                <a:solidFill>
                  <a:schemeClr val="dk1"/>
                </a:solidFill>
                <a:latin typeface="Montserrat Alternates Medium"/>
                <a:ea typeface="Montserrat Alternates Medium"/>
                <a:cs typeface="Montserrat Alternates Medium"/>
                <a:sym typeface="Montserrat Alternate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Alternates Medium"/>
              <a:buNone/>
              <a:defRPr sz="3000">
                <a:solidFill>
                  <a:schemeClr val="dk1"/>
                </a:solidFill>
                <a:latin typeface="Montserrat Alternates Medium"/>
                <a:ea typeface="Montserrat Alternates Medium"/>
                <a:cs typeface="Montserrat Alternates Medium"/>
                <a:sym typeface="Montserrat Alternate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Alternates Medium"/>
              <a:buNone/>
              <a:defRPr sz="3000">
                <a:solidFill>
                  <a:schemeClr val="dk1"/>
                </a:solidFill>
                <a:latin typeface="Montserrat Alternates Medium"/>
                <a:ea typeface="Montserrat Alternates Medium"/>
                <a:cs typeface="Montserrat Alternates Medium"/>
                <a:sym typeface="Montserrat Alternate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Alternates Medium"/>
              <a:buNone/>
              <a:defRPr sz="3000">
                <a:solidFill>
                  <a:schemeClr val="dk1"/>
                </a:solidFill>
                <a:latin typeface="Montserrat Alternates Medium"/>
                <a:ea typeface="Montserrat Alternates Medium"/>
                <a:cs typeface="Montserrat Alternates Medium"/>
                <a:sym typeface="Montserrat Alternate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Alternates Medium"/>
              <a:buNone/>
              <a:defRPr sz="3000">
                <a:solidFill>
                  <a:schemeClr val="dk1"/>
                </a:solidFill>
                <a:latin typeface="Montserrat Alternates Medium"/>
                <a:ea typeface="Montserrat Alternates Medium"/>
                <a:cs typeface="Montserrat Alternates Medium"/>
                <a:sym typeface="Montserrat Alternate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Alternates Medium"/>
              <a:buNone/>
              <a:defRPr sz="3000">
                <a:solidFill>
                  <a:schemeClr val="dk1"/>
                </a:solidFill>
                <a:latin typeface="Montserrat Alternates Medium"/>
                <a:ea typeface="Montserrat Alternates Medium"/>
                <a:cs typeface="Montserrat Alternates Medium"/>
                <a:sym typeface="Montserrat Alternate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Alternates Medium"/>
              <a:buNone/>
              <a:defRPr sz="3000">
                <a:solidFill>
                  <a:schemeClr val="dk1"/>
                </a:solidFill>
                <a:latin typeface="Montserrat Alternates Medium"/>
                <a:ea typeface="Montserrat Alternates Medium"/>
                <a:cs typeface="Montserrat Alternates Medium"/>
                <a:sym typeface="Montserrat Alternate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Alternates Medium"/>
              <a:buNone/>
              <a:defRPr sz="3000">
                <a:solidFill>
                  <a:schemeClr val="dk1"/>
                </a:solidFill>
                <a:latin typeface="Montserrat Alternates Medium"/>
                <a:ea typeface="Montserrat Alternates Medium"/>
                <a:cs typeface="Montserrat Alternates Medium"/>
                <a:sym typeface="Montserrat Alternates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●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○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■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●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○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■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●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"/>
              <a:buChar char="○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"/>
              <a:buChar char="■"/>
              <a:defRPr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youtube.com/watch?v=qY2zmhZDk-0" TargetMode="External"/><Relationship Id="rId4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2"/>
          <p:cNvSpPr txBox="1"/>
          <p:nvPr>
            <p:ph type="ctrTitle"/>
          </p:nvPr>
        </p:nvSpPr>
        <p:spPr>
          <a:xfrm>
            <a:off x="812575" y="763450"/>
            <a:ext cx="4271700" cy="24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Integración para personas con discapacidad auditiva: un paso más lejos</a:t>
            </a:r>
            <a:endParaRPr sz="3400">
              <a:latin typeface="Montserrat Alternates Medium"/>
              <a:ea typeface="Montserrat Alternates Medium"/>
              <a:cs typeface="Montserrat Alternates Medium"/>
              <a:sym typeface="Montserrat Alternates Medium"/>
            </a:endParaRPr>
          </a:p>
        </p:txBody>
      </p:sp>
      <p:sp>
        <p:nvSpPr>
          <p:cNvPr id="429" name="Google Shape;429;p32"/>
          <p:cNvSpPr txBox="1"/>
          <p:nvPr>
            <p:ph idx="1" type="subTitle"/>
          </p:nvPr>
        </p:nvSpPr>
        <p:spPr>
          <a:xfrm>
            <a:off x="762000" y="3516675"/>
            <a:ext cx="2931600" cy="8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/>
              <a:t>Yassin Nakmouche Sahli M’Ghaiti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/>
              <a:t>Enric Ferrera González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/>
              <a:t>Miguel López Manzanares</a:t>
            </a:r>
            <a:endParaRPr/>
          </a:p>
        </p:txBody>
      </p:sp>
      <p:grpSp>
        <p:nvGrpSpPr>
          <p:cNvPr id="430" name="Google Shape;430;p32"/>
          <p:cNvGrpSpPr/>
          <p:nvPr/>
        </p:nvGrpSpPr>
        <p:grpSpPr>
          <a:xfrm>
            <a:off x="4646241" y="1415649"/>
            <a:ext cx="4128437" cy="4377288"/>
            <a:chOff x="5015575" y="1126284"/>
            <a:chExt cx="4128437" cy="4377288"/>
          </a:xfrm>
        </p:grpSpPr>
        <p:sp>
          <p:nvSpPr>
            <p:cNvPr id="431" name="Google Shape;431;p32"/>
            <p:cNvSpPr/>
            <p:nvPr/>
          </p:nvSpPr>
          <p:spPr>
            <a:xfrm>
              <a:off x="5015575" y="2689351"/>
              <a:ext cx="4128437" cy="2814221"/>
            </a:xfrm>
            <a:custGeom>
              <a:rect b="b" l="l" r="r" t="t"/>
              <a:pathLst>
                <a:path extrusionOk="0" h="32326" w="48716">
                  <a:moveTo>
                    <a:pt x="26429" y="0"/>
                  </a:moveTo>
                  <a:cubicBezTo>
                    <a:pt x="25204" y="0"/>
                    <a:pt x="23951" y="202"/>
                    <a:pt x="22810" y="534"/>
                  </a:cubicBezTo>
                  <a:cubicBezTo>
                    <a:pt x="19524" y="1514"/>
                    <a:pt x="16696" y="3472"/>
                    <a:pt x="15007" y="5952"/>
                  </a:cubicBezTo>
                  <a:cubicBezTo>
                    <a:pt x="13316" y="8432"/>
                    <a:pt x="12795" y="11402"/>
                    <a:pt x="13537" y="14166"/>
                  </a:cubicBezTo>
                  <a:cubicBezTo>
                    <a:pt x="12365" y="13237"/>
                    <a:pt x="10896" y="12334"/>
                    <a:pt x="9294" y="12334"/>
                  </a:cubicBezTo>
                  <a:cubicBezTo>
                    <a:pt x="9125" y="12334"/>
                    <a:pt x="8955" y="12344"/>
                    <a:pt x="8783" y="12365"/>
                  </a:cubicBezTo>
                  <a:cubicBezTo>
                    <a:pt x="7029" y="12586"/>
                    <a:pt x="5782" y="13898"/>
                    <a:pt x="5182" y="15256"/>
                  </a:cubicBezTo>
                  <a:cubicBezTo>
                    <a:pt x="3807" y="18289"/>
                    <a:pt x="4866" y="21937"/>
                    <a:pt x="7756" y="24180"/>
                  </a:cubicBezTo>
                  <a:cubicBezTo>
                    <a:pt x="7259" y="24132"/>
                    <a:pt x="6753" y="24103"/>
                    <a:pt x="6247" y="24103"/>
                  </a:cubicBezTo>
                  <a:cubicBezTo>
                    <a:pt x="4937" y="24103"/>
                    <a:pt x="3633" y="24296"/>
                    <a:pt x="2528" y="24844"/>
                  </a:cubicBezTo>
                  <a:cubicBezTo>
                    <a:pt x="995" y="25602"/>
                    <a:pt x="0" y="27198"/>
                    <a:pt x="632" y="28540"/>
                  </a:cubicBezTo>
                  <a:cubicBezTo>
                    <a:pt x="1279" y="29978"/>
                    <a:pt x="3349" y="30625"/>
                    <a:pt x="5213" y="30894"/>
                  </a:cubicBezTo>
                  <a:cubicBezTo>
                    <a:pt x="7319" y="31204"/>
                    <a:pt x="12397" y="31924"/>
                    <a:pt x="16379" y="31924"/>
                  </a:cubicBezTo>
                  <a:cubicBezTo>
                    <a:pt x="18492" y="31924"/>
                    <a:pt x="20295" y="31722"/>
                    <a:pt x="21182" y="31147"/>
                  </a:cubicBezTo>
                  <a:cubicBezTo>
                    <a:pt x="25934" y="31981"/>
                    <a:pt x="30643" y="32325"/>
                    <a:pt x="34595" y="32325"/>
                  </a:cubicBezTo>
                  <a:cubicBezTo>
                    <a:pt x="39248" y="32325"/>
                    <a:pt x="42852" y="31848"/>
                    <a:pt x="44244" y="31130"/>
                  </a:cubicBezTo>
                  <a:cubicBezTo>
                    <a:pt x="46820" y="29820"/>
                    <a:pt x="48715" y="27403"/>
                    <a:pt x="48336" y="24970"/>
                  </a:cubicBezTo>
                  <a:cubicBezTo>
                    <a:pt x="47876" y="22084"/>
                    <a:pt x="44223" y="19990"/>
                    <a:pt x="40625" y="19990"/>
                  </a:cubicBezTo>
                  <a:cubicBezTo>
                    <a:pt x="40521" y="19990"/>
                    <a:pt x="40416" y="19991"/>
                    <a:pt x="40312" y="19995"/>
                  </a:cubicBezTo>
                  <a:cubicBezTo>
                    <a:pt x="42064" y="18968"/>
                    <a:pt x="43581" y="17657"/>
                    <a:pt x="44735" y="16187"/>
                  </a:cubicBezTo>
                  <a:cubicBezTo>
                    <a:pt x="45461" y="15256"/>
                    <a:pt x="46061" y="14197"/>
                    <a:pt x="45919" y="13108"/>
                  </a:cubicBezTo>
                  <a:cubicBezTo>
                    <a:pt x="45634" y="11101"/>
                    <a:pt x="42949" y="9901"/>
                    <a:pt x="40485" y="9570"/>
                  </a:cubicBezTo>
                  <a:cubicBezTo>
                    <a:pt x="39722" y="9467"/>
                    <a:pt x="38949" y="9417"/>
                    <a:pt x="38177" y="9417"/>
                  </a:cubicBezTo>
                  <a:cubicBezTo>
                    <a:pt x="35846" y="9417"/>
                    <a:pt x="33514" y="9876"/>
                    <a:pt x="31450" y="10754"/>
                  </a:cubicBezTo>
                  <a:cubicBezTo>
                    <a:pt x="32129" y="9142"/>
                    <a:pt x="32824" y="7484"/>
                    <a:pt x="32888" y="5778"/>
                  </a:cubicBezTo>
                  <a:cubicBezTo>
                    <a:pt x="32966" y="4073"/>
                    <a:pt x="32319" y="2272"/>
                    <a:pt x="30708" y="1150"/>
                  </a:cubicBezTo>
                  <a:cubicBezTo>
                    <a:pt x="29527" y="333"/>
                    <a:pt x="28001" y="0"/>
                    <a:pt x="26429" y="0"/>
                  </a:cubicBezTo>
                  <a:close/>
                </a:path>
              </a:pathLst>
            </a:custGeom>
            <a:solidFill>
              <a:srgbClr val="9CA4DB">
                <a:alpha val="15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5697305" y="4604000"/>
              <a:ext cx="1406400" cy="211500"/>
            </a:xfrm>
            <a:prstGeom prst="ellipse">
              <a:avLst/>
            </a:prstGeom>
            <a:solidFill>
              <a:srgbClr val="9CA4DB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7316025" y="4604000"/>
              <a:ext cx="1308300" cy="211500"/>
            </a:xfrm>
            <a:prstGeom prst="ellipse">
              <a:avLst/>
            </a:prstGeom>
            <a:solidFill>
              <a:srgbClr val="9CA4DB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4" name="Google Shape;434;p32"/>
            <p:cNvGrpSpPr/>
            <p:nvPr/>
          </p:nvGrpSpPr>
          <p:grpSpPr>
            <a:xfrm>
              <a:off x="5754962" y="1126284"/>
              <a:ext cx="2869360" cy="3632025"/>
              <a:chOff x="5903802" y="1332929"/>
              <a:chExt cx="2712829" cy="3433890"/>
            </a:xfrm>
          </p:grpSpPr>
          <p:sp>
            <p:nvSpPr>
              <p:cNvPr id="435" name="Google Shape;435;p32"/>
              <p:cNvSpPr/>
              <p:nvPr/>
            </p:nvSpPr>
            <p:spPr>
              <a:xfrm>
                <a:off x="7709364" y="3141700"/>
                <a:ext cx="369918" cy="1415206"/>
              </a:xfrm>
              <a:custGeom>
                <a:rect b="b" l="l" r="r" t="t"/>
                <a:pathLst>
                  <a:path extrusionOk="0" h="23819" w="6226">
                    <a:moveTo>
                      <a:pt x="218" y="0"/>
                    </a:moveTo>
                    <a:lnTo>
                      <a:pt x="268" y="1663"/>
                    </a:lnTo>
                    <a:cubicBezTo>
                      <a:pt x="268" y="1663"/>
                      <a:pt x="0" y="4433"/>
                      <a:pt x="159" y="8520"/>
                    </a:cubicBezTo>
                    <a:cubicBezTo>
                      <a:pt x="327" y="12607"/>
                      <a:pt x="1000" y="23818"/>
                      <a:pt x="1000" y="23818"/>
                    </a:cubicBezTo>
                    <a:lnTo>
                      <a:pt x="4800" y="23323"/>
                    </a:lnTo>
                    <a:cubicBezTo>
                      <a:pt x="4800" y="23323"/>
                      <a:pt x="5612" y="15605"/>
                      <a:pt x="5612" y="12498"/>
                    </a:cubicBezTo>
                    <a:cubicBezTo>
                      <a:pt x="5612" y="9381"/>
                      <a:pt x="5671" y="6967"/>
                      <a:pt x="5839" y="4542"/>
                    </a:cubicBezTo>
                    <a:cubicBezTo>
                      <a:pt x="5997" y="2127"/>
                      <a:pt x="6225" y="168"/>
                      <a:pt x="6225" y="168"/>
                    </a:cubicBez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32"/>
              <p:cNvSpPr/>
              <p:nvPr/>
            </p:nvSpPr>
            <p:spPr>
              <a:xfrm>
                <a:off x="7990397" y="2973555"/>
                <a:ext cx="522258" cy="1566833"/>
              </a:xfrm>
              <a:custGeom>
                <a:rect b="b" l="l" r="r" t="t"/>
                <a:pathLst>
                  <a:path extrusionOk="0" h="26371" w="8790">
                    <a:moveTo>
                      <a:pt x="8778" y="25931"/>
                    </a:moveTo>
                    <a:lnTo>
                      <a:pt x="8778" y="25931"/>
                    </a:lnTo>
                    <a:cubicBezTo>
                      <a:pt x="8781" y="25943"/>
                      <a:pt x="8783" y="25950"/>
                      <a:pt x="8785" y="25950"/>
                    </a:cubicBezTo>
                    <a:cubicBezTo>
                      <a:pt x="8786" y="25950"/>
                      <a:pt x="8787" y="25948"/>
                      <a:pt x="8788" y="25946"/>
                    </a:cubicBezTo>
                    <a:cubicBezTo>
                      <a:pt x="8789" y="25940"/>
                      <a:pt x="8786" y="25935"/>
                      <a:pt x="8778" y="25931"/>
                    </a:cubicBezTo>
                    <a:close/>
                    <a:moveTo>
                      <a:pt x="6839" y="0"/>
                    </a:moveTo>
                    <a:lnTo>
                      <a:pt x="0" y="693"/>
                    </a:lnTo>
                    <a:cubicBezTo>
                      <a:pt x="0" y="693"/>
                      <a:pt x="614" y="9797"/>
                      <a:pt x="1218" y="12498"/>
                    </a:cubicBezTo>
                    <a:cubicBezTo>
                      <a:pt x="1821" y="15209"/>
                      <a:pt x="4978" y="26371"/>
                      <a:pt x="4978" y="26371"/>
                    </a:cubicBezTo>
                    <a:cubicBezTo>
                      <a:pt x="4978" y="26371"/>
                      <a:pt x="7937" y="25916"/>
                      <a:pt x="8640" y="25916"/>
                    </a:cubicBezTo>
                    <a:cubicBezTo>
                      <a:pt x="8711" y="25916"/>
                      <a:pt x="8759" y="25920"/>
                      <a:pt x="8778" y="25931"/>
                    </a:cubicBezTo>
                    <a:lnTo>
                      <a:pt x="8778" y="25931"/>
                    </a:lnTo>
                    <a:cubicBezTo>
                      <a:pt x="8705" y="25555"/>
                      <a:pt x="8455" y="19696"/>
                      <a:pt x="7719" y="16070"/>
                    </a:cubicBezTo>
                    <a:cubicBezTo>
                      <a:pt x="6947" y="12270"/>
                      <a:pt x="6878" y="11152"/>
                      <a:pt x="6710" y="9945"/>
                    </a:cubicBezTo>
                    <a:cubicBezTo>
                      <a:pt x="6551" y="8737"/>
                      <a:pt x="6839" y="0"/>
                      <a:pt x="6839" y="0"/>
                    </a:cubicBez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32"/>
              <p:cNvSpPr/>
              <p:nvPr/>
            </p:nvSpPr>
            <p:spPr>
              <a:xfrm>
                <a:off x="7619588" y="2457298"/>
                <a:ext cx="997043" cy="917784"/>
              </a:xfrm>
              <a:custGeom>
                <a:rect b="b" l="l" r="r" t="t"/>
                <a:pathLst>
                  <a:path extrusionOk="0" h="15447" w="16781">
                    <a:moveTo>
                      <a:pt x="12308" y="1"/>
                    </a:moveTo>
                    <a:lnTo>
                      <a:pt x="4005" y="21"/>
                    </a:lnTo>
                    <a:cubicBezTo>
                      <a:pt x="4005" y="21"/>
                      <a:pt x="3075" y="2187"/>
                      <a:pt x="2373" y="4780"/>
                    </a:cubicBezTo>
                    <a:cubicBezTo>
                      <a:pt x="1660" y="7373"/>
                      <a:pt x="255" y="14319"/>
                      <a:pt x="117" y="14666"/>
                    </a:cubicBezTo>
                    <a:cubicBezTo>
                      <a:pt x="1" y="14976"/>
                      <a:pt x="4890" y="15447"/>
                      <a:pt x="8884" y="15447"/>
                    </a:cubicBezTo>
                    <a:cubicBezTo>
                      <a:pt x="9341" y="15447"/>
                      <a:pt x="9786" y="15441"/>
                      <a:pt x="10210" y="15427"/>
                    </a:cubicBezTo>
                    <a:cubicBezTo>
                      <a:pt x="14613" y="15299"/>
                      <a:pt x="16691" y="14952"/>
                      <a:pt x="16731" y="14873"/>
                    </a:cubicBezTo>
                    <a:cubicBezTo>
                      <a:pt x="16780" y="14785"/>
                      <a:pt x="15633" y="7056"/>
                      <a:pt x="14217" y="3900"/>
                    </a:cubicBezTo>
                    <a:cubicBezTo>
                      <a:pt x="13139" y="1485"/>
                      <a:pt x="12308" y="1"/>
                      <a:pt x="123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32"/>
              <p:cNvSpPr/>
              <p:nvPr/>
            </p:nvSpPr>
            <p:spPr>
              <a:xfrm>
                <a:off x="7488935" y="1961658"/>
                <a:ext cx="527368" cy="655229"/>
              </a:xfrm>
              <a:custGeom>
                <a:rect b="b" l="l" r="r" t="t"/>
                <a:pathLst>
                  <a:path extrusionOk="0" h="11028" w="8876">
                    <a:moveTo>
                      <a:pt x="2495" y="0"/>
                    </a:moveTo>
                    <a:cubicBezTo>
                      <a:pt x="2495" y="0"/>
                      <a:pt x="2494" y="1"/>
                      <a:pt x="2494" y="1"/>
                    </a:cubicBezTo>
                    <a:cubicBezTo>
                      <a:pt x="2365" y="31"/>
                      <a:pt x="0" y="268"/>
                      <a:pt x="40" y="565"/>
                    </a:cubicBezTo>
                    <a:cubicBezTo>
                      <a:pt x="79" y="862"/>
                      <a:pt x="2355" y="7778"/>
                      <a:pt x="3661" y="9184"/>
                    </a:cubicBezTo>
                    <a:cubicBezTo>
                      <a:pt x="4791" y="10390"/>
                      <a:pt x="5899" y="11027"/>
                      <a:pt x="6785" y="11027"/>
                    </a:cubicBezTo>
                    <a:cubicBezTo>
                      <a:pt x="6931" y="11027"/>
                      <a:pt x="7071" y="11010"/>
                      <a:pt x="7204" y="10975"/>
                    </a:cubicBezTo>
                    <a:cubicBezTo>
                      <a:pt x="8134" y="10738"/>
                      <a:pt x="8876" y="9491"/>
                      <a:pt x="8876" y="9491"/>
                    </a:cubicBezTo>
                    <a:lnTo>
                      <a:pt x="6560" y="5819"/>
                    </a:lnTo>
                    <a:cubicBezTo>
                      <a:pt x="6560" y="5819"/>
                      <a:pt x="2648" y="0"/>
                      <a:pt x="2495" y="0"/>
                    </a:cubicBez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7728793" y="1824707"/>
                <a:ext cx="463912" cy="793131"/>
              </a:xfrm>
              <a:custGeom>
                <a:rect b="b" l="l" r="r" t="t"/>
                <a:pathLst>
                  <a:path extrusionOk="0" h="13349" w="7808">
                    <a:moveTo>
                      <a:pt x="7807" y="0"/>
                    </a:moveTo>
                    <a:lnTo>
                      <a:pt x="5294" y="267"/>
                    </a:lnTo>
                    <a:cubicBezTo>
                      <a:pt x="5294" y="267"/>
                      <a:pt x="3968" y="1138"/>
                      <a:pt x="2820" y="2870"/>
                    </a:cubicBezTo>
                    <a:cubicBezTo>
                      <a:pt x="1683" y="4592"/>
                      <a:pt x="0" y="10816"/>
                      <a:pt x="0" y="10816"/>
                    </a:cubicBezTo>
                    <a:lnTo>
                      <a:pt x="3928" y="13349"/>
                    </a:lnTo>
                    <a:lnTo>
                      <a:pt x="7807" y="0"/>
                    </a:ln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7798725" y="1840452"/>
                <a:ext cx="244671" cy="358213"/>
              </a:xfrm>
              <a:custGeom>
                <a:rect b="b" l="l" r="r" t="t"/>
                <a:pathLst>
                  <a:path extrusionOk="0" h="6029" w="4118">
                    <a:moveTo>
                      <a:pt x="4106" y="1"/>
                    </a:moveTo>
                    <a:cubicBezTo>
                      <a:pt x="4054" y="1"/>
                      <a:pt x="3779" y="75"/>
                      <a:pt x="2643" y="1220"/>
                    </a:cubicBezTo>
                    <a:cubicBezTo>
                      <a:pt x="327" y="3584"/>
                      <a:pt x="1" y="4990"/>
                      <a:pt x="1" y="4990"/>
                    </a:cubicBezTo>
                    <a:lnTo>
                      <a:pt x="2999" y="6029"/>
                    </a:lnTo>
                    <a:lnTo>
                      <a:pt x="4117" y="2"/>
                    </a:lnTo>
                    <a:cubicBezTo>
                      <a:pt x="4117" y="2"/>
                      <a:pt x="4114" y="1"/>
                      <a:pt x="41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8044465" y="1649492"/>
                <a:ext cx="182345" cy="201714"/>
              </a:xfrm>
              <a:custGeom>
                <a:rect b="b" l="l" r="r" t="t"/>
                <a:pathLst>
                  <a:path extrusionOk="0" h="3395" w="3069">
                    <a:moveTo>
                      <a:pt x="2623" y="1"/>
                    </a:moveTo>
                    <a:lnTo>
                      <a:pt x="90" y="1494"/>
                    </a:lnTo>
                    <a:lnTo>
                      <a:pt x="1" y="1544"/>
                    </a:lnTo>
                    <a:lnTo>
                      <a:pt x="31" y="2870"/>
                    </a:lnTo>
                    <a:lnTo>
                      <a:pt x="51" y="3394"/>
                    </a:lnTo>
                    <a:lnTo>
                      <a:pt x="3068" y="3187"/>
                    </a:lnTo>
                    <a:lnTo>
                      <a:pt x="2623" y="1"/>
                    </a:ln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32"/>
              <p:cNvSpPr/>
              <p:nvPr/>
            </p:nvSpPr>
            <p:spPr>
              <a:xfrm>
                <a:off x="8003944" y="1415040"/>
                <a:ext cx="288163" cy="281568"/>
              </a:xfrm>
              <a:custGeom>
                <a:rect b="b" l="l" r="r" t="t"/>
                <a:pathLst>
                  <a:path extrusionOk="0" h="4739" w="4850">
                    <a:moveTo>
                      <a:pt x="1774" y="0"/>
                    </a:moveTo>
                    <a:cubicBezTo>
                      <a:pt x="1267" y="0"/>
                      <a:pt x="803" y="102"/>
                      <a:pt x="555" y="315"/>
                    </a:cubicBezTo>
                    <a:cubicBezTo>
                      <a:pt x="0" y="800"/>
                      <a:pt x="238" y="1117"/>
                      <a:pt x="238" y="1117"/>
                    </a:cubicBezTo>
                    <a:cubicBezTo>
                      <a:pt x="238" y="1117"/>
                      <a:pt x="579" y="963"/>
                      <a:pt x="1063" y="963"/>
                    </a:cubicBezTo>
                    <a:cubicBezTo>
                      <a:pt x="1423" y="963"/>
                      <a:pt x="1861" y="1048"/>
                      <a:pt x="2296" y="1344"/>
                    </a:cubicBezTo>
                    <a:cubicBezTo>
                      <a:pt x="3315" y="2027"/>
                      <a:pt x="3009" y="3996"/>
                      <a:pt x="3078" y="4312"/>
                    </a:cubicBezTo>
                    <a:cubicBezTo>
                      <a:pt x="3147" y="4619"/>
                      <a:pt x="3394" y="4738"/>
                      <a:pt x="3394" y="4738"/>
                    </a:cubicBezTo>
                    <a:cubicBezTo>
                      <a:pt x="3394" y="4738"/>
                      <a:pt x="4324" y="4510"/>
                      <a:pt x="4592" y="3639"/>
                    </a:cubicBezTo>
                    <a:cubicBezTo>
                      <a:pt x="4849" y="2769"/>
                      <a:pt x="4671" y="2096"/>
                      <a:pt x="4493" y="1759"/>
                    </a:cubicBezTo>
                    <a:cubicBezTo>
                      <a:pt x="4324" y="1433"/>
                      <a:pt x="4038" y="622"/>
                      <a:pt x="3187" y="266"/>
                    </a:cubicBezTo>
                    <a:cubicBezTo>
                      <a:pt x="2777" y="92"/>
                      <a:pt x="2256" y="0"/>
                      <a:pt x="1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32"/>
              <p:cNvSpPr/>
              <p:nvPr/>
            </p:nvSpPr>
            <p:spPr>
              <a:xfrm>
                <a:off x="8218491" y="1510104"/>
                <a:ext cx="36540" cy="88885"/>
              </a:xfrm>
              <a:custGeom>
                <a:rect b="b" l="l" r="r" t="t"/>
                <a:pathLst>
                  <a:path extrusionOk="0" h="1496" w="615">
                    <a:moveTo>
                      <a:pt x="328" y="1"/>
                    </a:moveTo>
                    <a:lnTo>
                      <a:pt x="219" y="60"/>
                    </a:lnTo>
                    <a:cubicBezTo>
                      <a:pt x="219" y="60"/>
                      <a:pt x="436" y="496"/>
                      <a:pt x="476" y="763"/>
                    </a:cubicBezTo>
                    <a:cubicBezTo>
                      <a:pt x="486" y="892"/>
                      <a:pt x="436" y="922"/>
                      <a:pt x="337" y="971"/>
                    </a:cubicBezTo>
                    <a:cubicBezTo>
                      <a:pt x="258" y="1021"/>
                      <a:pt x="169" y="1070"/>
                      <a:pt x="120" y="1179"/>
                    </a:cubicBezTo>
                    <a:cubicBezTo>
                      <a:pt x="21" y="1397"/>
                      <a:pt x="1" y="1446"/>
                      <a:pt x="1" y="1446"/>
                    </a:cubicBezTo>
                    <a:lnTo>
                      <a:pt x="110" y="1496"/>
                    </a:lnTo>
                    <a:cubicBezTo>
                      <a:pt x="110" y="1485"/>
                      <a:pt x="130" y="1436"/>
                      <a:pt x="229" y="1228"/>
                    </a:cubicBezTo>
                    <a:cubicBezTo>
                      <a:pt x="258" y="1159"/>
                      <a:pt x="328" y="1120"/>
                      <a:pt x="397" y="1089"/>
                    </a:cubicBezTo>
                    <a:cubicBezTo>
                      <a:pt x="496" y="1030"/>
                      <a:pt x="614" y="961"/>
                      <a:pt x="595" y="753"/>
                    </a:cubicBezTo>
                    <a:cubicBezTo>
                      <a:pt x="555" y="456"/>
                      <a:pt x="337" y="21"/>
                      <a:pt x="3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7953382" y="1461384"/>
                <a:ext cx="246988" cy="314246"/>
              </a:xfrm>
              <a:custGeom>
                <a:rect b="b" l="l" r="r" t="t"/>
                <a:pathLst>
                  <a:path extrusionOk="0" h="5289" w="4157">
                    <a:moveTo>
                      <a:pt x="1631" y="1"/>
                    </a:moveTo>
                    <a:cubicBezTo>
                      <a:pt x="1512" y="1"/>
                      <a:pt x="1411" y="16"/>
                      <a:pt x="1336" y="49"/>
                    </a:cubicBezTo>
                    <a:cubicBezTo>
                      <a:pt x="1336" y="49"/>
                      <a:pt x="950" y="603"/>
                      <a:pt x="782" y="1098"/>
                    </a:cubicBezTo>
                    <a:cubicBezTo>
                      <a:pt x="623" y="1593"/>
                      <a:pt x="564" y="1920"/>
                      <a:pt x="564" y="1920"/>
                    </a:cubicBezTo>
                    <a:cubicBezTo>
                      <a:pt x="564" y="1920"/>
                      <a:pt x="0" y="2582"/>
                      <a:pt x="20" y="2681"/>
                    </a:cubicBezTo>
                    <a:cubicBezTo>
                      <a:pt x="40" y="2780"/>
                      <a:pt x="564" y="2899"/>
                      <a:pt x="564" y="2899"/>
                    </a:cubicBezTo>
                    <a:cubicBezTo>
                      <a:pt x="564" y="2899"/>
                      <a:pt x="564" y="2998"/>
                      <a:pt x="574" y="3167"/>
                    </a:cubicBezTo>
                    <a:cubicBezTo>
                      <a:pt x="574" y="3325"/>
                      <a:pt x="584" y="3543"/>
                      <a:pt x="594" y="3780"/>
                    </a:cubicBezTo>
                    <a:cubicBezTo>
                      <a:pt x="614" y="4126"/>
                      <a:pt x="643" y="4502"/>
                      <a:pt x="693" y="4720"/>
                    </a:cubicBezTo>
                    <a:cubicBezTo>
                      <a:pt x="793" y="5144"/>
                      <a:pt x="1172" y="5289"/>
                      <a:pt x="1702" y="5289"/>
                    </a:cubicBezTo>
                    <a:cubicBezTo>
                      <a:pt x="1803" y="5289"/>
                      <a:pt x="1909" y="5283"/>
                      <a:pt x="2019" y="5274"/>
                    </a:cubicBezTo>
                    <a:cubicBezTo>
                      <a:pt x="3018" y="5195"/>
                      <a:pt x="3444" y="4750"/>
                      <a:pt x="3761" y="4304"/>
                    </a:cubicBezTo>
                    <a:cubicBezTo>
                      <a:pt x="4087" y="3869"/>
                      <a:pt x="4156" y="2404"/>
                      <a:pt x="3968" y="1435"/>
                    </a:cubicBezTo>
                    <a:cubicBezTo>
                      <a:pt x="3806" y="608"/>
                      <a:pt x="2373" y="1"/>
                      <a:pt x="1631" y="1"/>
                    </a:cubicBez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8018025" y="1445817"/>
                <a:ext cx="180562" cy="158460"/>
              </a:xfrm>
              <a:custGeom>
                <a:rect b="b" l="l" r="r" t="t"/>
                <a:pathLst>
                  <a:path extrusionOk="0" h="2667" w="3039">
                    <a:moveTo>
                      <a:pt x="913" y="0"/>
                    </a:moveTo>
                    <a:cubicBezTo>
                      <a:pt x="624" y="0"/>
                      <a:pt x="390" y="41"/>
                      <a:pt x="298" y="93"/>
                    </a:cubicBezTo>
                    <a:cubicBezTo>
                      <a:pt x="70" y="232"/>
                      <a:pt x="1" y="599"/>
                      <a:pt x="1" y="599"/>
                    </a:cubicBezTo>
                    <a:cubicBezTo>
                      <a:pt x="1" y="599"/>
                      <a:pt x="175" y="520"/>
                      <a:pt x="414" y="520"/>
                    </a:cubicBezTo>
                    <a:cubicBezTo>
                      <a:pt x="526" y="520"/>
                      <a:pt x="653" y="538"/>
                      <a:pt x="782" y="588"/>
                    </a:cubicBezTo>
                    <a:cubicBezTo>
                      <a:pt x="1138" y="727"/>
                      <a:pt x="1277" y="1142"/>
                      <a:pt x="1347" y="1410"/>
                    </a:cubicBezTo>
                    <a:cubicBezTo>
                      <a:pt x="1396" y="1578"/>
                      <a:pt x="1693" y="1736"/>
                      <a:pt x="1910" y="2092"/>
                    </a:cubicBezTo>
                    <a:cubicBezTo>
                      <a:pt x="2138" y="2439"/>
                      <a:pt x="2277" y="2666"/>
                      <a:pt x="2277" y="2666"/>
                    </a:cubicBezTo>
                    <a:cubicBezTo>
                      <a:pt x="2277" y="2666"/>
                      <a:pt x="2435" y="2439"/>
                      <a:pt x="2643" y="2221"/>
                    </a:cubicBezTo>
                    <a:cubicBezTo>
                      <a:pt x="2761" y="2103"/>
                      <a:pt x="3038" y="1885"/>
                      <a:pt x="2999" y="1509"/>
                    </a:cubicBezTo>
                    <a:cubicBezTo>
                      <a:pt x="2959" y="1123"/>
                      <a:pt x="2583" y="579"/>
                      <a:pt x="2257" y="351"/>
                    </a:cubicBezTo>
                    <a:cubicBezTo>
                      <a:pt x="1870" y="87"/>
                      <a:pt x="1333" y="0"/>
                      <a:pt x="9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32"/>
              <p:cNvSpPr/>
              <p:nvPr/>
            </p:nvSpPr>
            <p:spPr>
              <a:xfrm>
                <a:off x="8170900" y="1551754"/>
                <a:ext cx="58880" cy="88944"/>
              </a:xfrm>
              <a:custGeom>
                <a:rect b="b" l="l" r="r" t="t"/>
                <a:pathLst>
                  <a:path extrusionOk="0" h="1497" w="991">
                    <a:moveTo>
                      <a:pt x="330" y="0"/>
                    </a:moveTo>
                    <a:cubicBezTo>
                      <a:pt x="192" y="0"/>
                      <a:pt x="110" y="62"/>
                      <a:pt x="70" y="82"/>
                    </a:cubicBezTo>
                    <a:cubicBezTo>
                      <a:pt x="1" y="111"/>
                      <a:pt x="139" y="428"/>
                      <a:pt x="139" y="428"/>
                    </a:cubicBezTo>
                    <a:lnTo>
                      <a:pt x="733" y="1497"/>
                    </a:lnTo>
                    <a:cubicBezTo>
                      <a:pt x="733" y="1497"/>
                      <a:pt x="931" y="1190"/>
                      <a:pt x="960" y="863"/>
                    </a:cubicBezTo>
                    <a:cubicBezTo>
                      <a:pt x="990" y="547"/>
                      <a:pt x="852" y="181"/>
                      <a:pt x="564" y="52"/>
                    </a:cubicBezTo>
                    <a:cubicBezTo>
                      <a:pt x="473" y="14"/>
                      <a:pt x="395" y="0"/>
                      <a:pt x="3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32"/>
              <p:cNvSpPr/>
              <p:nvPr/>
            </p:nvSpPr>
            <p:spPr>
              <a:xfrm>
                <a:off x="8166206" y="1566252"/>
                <a:ext cx="78250" cy="112888"/>
              </a:xfrm>
              <a:custGeom>
                <a:rect b="b" l="l" r="r" t="t"/>
                <a:pathLst>
                  <a:path extrusionOk="0" h="1900" w="1317">
                    <a:moveTo>
                      <a:pt x="594" y="1"/>
                    </a:moveTo>
                    <a:cubicBezTo>
                      <a:pt x="215" y="1"/>
                      <a:pt x="1" y="422"/>
                      <a:pt x="1" y="422"/>
                    </a:cubicBezTo>
                    <a:cubicBezTo>
                      <a:pt x="1" y="422"/>
                      <a:pt x="1" y="1728"/>
                      <a:pt x="188" y="1857"/>
                    </a:cubicBezTo>
                    <a:cubicBezTo>
                      <a:pt x="231" y="1886"/>
                      <a:pt x="287" y="1900"/>
                      <a:pt x="351" y="1900"/>
                    </a:cubicBezTo>
                    <a:cubicBezTo>
                      <a:pt x="568" y="1900"/>
                      <a:pt x="870" y="1739"/>
                      <a:pt x="1000" y="1470"/>
                    </a:cubicBezTo>
                    <a:cubicBezTo>
                      <a:pt x="1158" y="1114"/>
                      <a:pt x="1316" y="263"/>
                      <a:pt x="812" y="46"/>
                    </a:cubicBezTo>
                    <a:cubicBezTo>
                      <a:pt x="734" y="14"/>
                      <a:pt x="662" y="1"/>
                      <a:pt x="594" y="1"/>
                    </a:cubicBez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32"/>
              <p:cNvSpPr/>
              <p:nvPr/>
            </p:nvSpPr>
            <p:spPr>
              <a:xfrm>
                <a:off x="8161512" y="1590552"/>
                <a:ext cx="50622" cy="62683"/>
              </a:xfrm>
              <a:custGeom>
                <a:rect b="b" l="l" r="r" t="t"/>
                <a:pathLst>
                  <a:path extrusionOk="0" h="1055" w="852">
                    <a:moveTo>
                      <a:pt x="395" y="1"/>
                    </a:moveTo>
                    <a:cubicBezTo>
                      <a:pt x="289" y="1"/>
                      <a:pt x="107" y="214"/>
                      <a:pt x="60" y="389"/>
                    </a:cubicBezTo>
                    <a:cubicBezTo>
                      <a:pt x="0" y="606"/>
                      <a:pt x="69" y="933"/>
                      <a:pt x="198" y="1032"/>
                    </a:cubicBezTo>
                    <a:cubicBezTo>
                      <a:pt x="198" y="1032"/>
                      <a:pt x="262" y="1054"/>
                      <a:pt x="351" y="1054"/>
                    </a:cubicBezTo>
                    <a:cubicBezTo>
                      <a:pt x="440" y="1054"/>
                      <a:pt x="554" y="1032"/>
                      <a:pt x="653" y="943"/>
                    </a:cubicBezTo>
                    <a:cubicBezTo>
                      <a:pt x="841" y="755"/>
                      <a:pt x="851" y="537"/>
                      <a:pt x="693" y="369"/>
                    </a:cubicBezTo>
                    <a:cubicBezTo>
                      <a:pt x="535" y="201"/>
                      <a:pt x="535" y="191"/>
                      <a:pt x="456" y="43"/>
                    </a:cubicBezTo>
                    <a:cubicBezTo>
                      <a:pt x="442" y="13"/>
                      <a:pt x="421" y="1"/>
                      <a:pt x="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32"/>
              <p:cNvSpPr/>
              <p:nvPr/>
            </p:nvSpPr>
            <p:spPr>
              <a:xfrm>
                <a:off x="8149570" y="1439103"/>
                <a:ext cx="84726" cy="67674"/>
              </a:xfrm>
              <a:custGeom>
                <a:rect b="b" l="l" r="r" t="t"/>
                <a:pathLst>
                  <a:path extrusionOk="0" h="1139" w="1426">
                    <a:moveTo>
                      <a:pt x="119" y="0"/>
                    </a:moveTo>
                    <a:cubicBezTo>
                      <a:pt x="45" y="0"/>
                      <a:pt x="0" y="33"/>
                      <a:pt x="72" y="147"/>
                    </a:cubicBezTo>
                    <a:cubicBezTo>
                      <a:pt x="250" y="404"/>
                      <a:pt x="993" y="1097"/>
                      <a:pt x="1220" y="1137"/>
                    </a:cubicBezTo>
                    <a:cubicBezTo>
                      <a:pt x="1228" y="1138"/>
                      <a:pt x="1236" y="1139"/>
                      <a:pt x="1242" y="1139"/>
                    </a:cubicBezTo>
                    <a:cubicBezTo>
                      <a:pt x="1426" y="1139"/>
                      <a:pt x="1122" y="634"/>
                      <a:pt x="864" y="415"/>
                    </a:cubicBezTo>
                    <a:cubicBezTo>
                      <a:pt x="597" y="197"/>
                      <a:pt x="369" y="58"/>
                      <a:pt x="369" y="58"/>
                    </a:cubicBezTo>
                    <a:cubicBezTo>
                      <a:pt x="369" y="58"/>
                      <a:pt x="217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32"/>
              <p:cNvSpPr/>
              <p:nvPr/>
            </p:nvSpPr>
            <p:spPr>
              <a:xfrm>
                <a:off x="8170187" y="1445758"/>
                <a:ext cx="70704" cy="72665"/>
              </a:xfrm>
              <a:custGeom>
                <a:rect b="b" l="l" r="r" t="t"/>
                <a:pathLst>
                  <a:path extrusionOk="0" h="1223" w="1190">
                    <a:moveTo>
                      <a:pt x="210" y="0"/>
                    </a:moveTo>
                    <a:cubicBezTo>
                      <a:pt x="81" y="0"/>
                      <a:pt x="0" y="139"/>
                      <a:pt x="112" y="322"/>
                    </a:cubicBezTo>
                    <a:cubicBezTo>
                      <a:pt x="260" y="550"/>
                      <a:pt x="488" y="540"/>
                      <a:pt x="686" y="728"/>
                    </a:cubicBezTo>
                    <a:cubicBezTo>
                      <a:pt x="873" y="916"/>
                      <a:pt x="982" y="1223"/>
                      <a:pt x="982" y="1223"/>
                    </a:cubicBezTo>
                    <a:lnTo>
                      <a:pt x="1190" y="1114"/>
                    </a:lnTo>
                    <a:cubicBezTo>
                      <a:pt x="1190" y="1114"/>
                      <a:pt x="903" y="679"/>
                      <a:pt x="725" y="441"/>
                    </a:cubicBezTo>
                    <a:cubicBezTo>
                      <a:pt x="725" y="441"/>
                      <a:pt x="497" y="114"/>
                      <a:pt x="310" y="26"/>
                    </a:cubicBezTo>
                    <a:cubicBezTo>
                      <a:pt x="275" y="8"/>
                      <a:pt x="241" y="0"/>
                      <a:pt x="2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32"/>
              <p:cNvSpPr/>
              <p:nvPr/>
            </p:nvSpPr>
            <p:spPr>
              <a:xfrm>
                <a:off x="8008757" y="1554844"/>
                <a:ext cx="26974" cy="28282"/>
              </a:xfrm>
              <a:custGeom>
                <a:rect b="b" l="l" r="r" t="t"/>
                <a:pathLst>
                  <a:path extrusionOk="0" h="476" w="454">
                    <a:moveTo>
                      <a:pt x="216" y="0"/>
                    </a:moveTo>
                    <a:cubicBezTo>
                      <a:pt x="1" y="10"/>
                      <a:pt x="8" y="475"/>
                      <a:pt x="219" y="475"/>
                    </a:cubicBezTo>
                    <a:cubicBezTo>
                      <a:pt x="221" y="475"/>
                      <a:pt x="223" y="475"/>
                      <a:pt x="226" y="475"/>
                    </a:cubicBezTo>
                    <a:cubicBezTo>
                      <a:pt x="454" y="466"/>
                      <a:pt x="443" y="0"/>
                      <a:pt x="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32"/>
              <p:cNvSpPr/>
              <p:nvPr/>
            </p:nvSpPr>
            <p:spPr>
              <a:xfrm>
                <a:off x="8009826" y="1528939"/>
                <a:ext cx="38857" cy="17765"/>
              </a:xfrm>
              <a:custGeom>
                <a:rect b="b" l="l" r="r" t="t"/>
                <a:pathLst>
                  <a:path extrusionOk="0" h="299" w="654">
                    <a:moveTo>
                      <a:pt x="60" y="1"/>
                    </a:moveTo>
                    <a:cubicBezTo>
                      <a:pt x="40" y="1"/>
                      <a:pt x="10" y="11"/>
                      <a:pt x="10" y="40"/>
                    </a:cubicBezTo>
                    <a:cubicBezTo>
                      <a:pt x="0" y="60"/>
                      <a:pt x="10" y="90"/>
                      <a:pt x="40" y="90"/>
                    </a:cubicBezTo>
                    <a:cubicBezTo>
                      <a:pt x="228" y="130"/>
                      <a:pt x="406" y="189"/>
                      <a:pt x="564" y="288"/>
                    </a:cubicBezTo>
                    <a:cubicBezTo>
                      <a:pt x="574" y="296"/>
                      <a:pt x="583" y="299"/>
                      <a:pt x="592" y="299"/>
                    </a:cubicBezTo>
                    <a:cubicBezTo>
                      <a:pt x="629" y="299"/>
                      <a:pt x="654" y="243"/>
                      <a:pt x="614" y="218"/>
                    </a:cubicBezTo>
                    <a:cubicBezTo>
                      <a:pt x="445" y="110"/>
                      <a:pt x="258" y="40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32"/>
              <p:cNvSpPr/>
              <p:nvPr/>
            </p:nvSpPr>
            <p:spPr>
              <a:xfrm>
                <a:off x="8255566" y="1487824"/>
                <a:ext cx="245800" cy="404973"/>
              </a:xfrm>
              <a:custGeom>
                <a:rect b="b" l="l" r="r" t="t"/>
                <a:pathLst>
                  <a:path extrusionOk="0" h="6816" w="4137">
                    <a:moveTo>
                      <a:pt x="602" y="1"/>
                    </a:moveTo>
                    <a:cubicBezTo>
                      <a:pt x="188" y="1"/>
                      <a:pt x="1" y="188"/>
                      <a:pt x="1" y="188"/>
                    </a:cubicBezTo>
                    <a:lnTo>
                      <a:pt x="228" y="802"/>
                    </a:lnTo>
                    <a:cubicBezTo>
                      <a:pt x="228" y="802"/>
                      <a:pt x="634" y="802"/>
                      <a:pt x="762" y="1336"/>
                    </a:cubicBezTo>
                    <a:cubicBezTo>
                      <a:pt x="891" y="1871"/>
                      <a:pt x="495" y="3186"/>
                      <a:pt x="575" y="4562"/>
                    </a:cubicBezTo>
                    <a:cubicBezTo>
                      <a:pt x="654" y="5928"/>
                      <a:pt x="1624" y="6729"/>
                      <a:pt x="2672" y="6808"/>
                    </a:cubicBezTo>
                    <a:cubicBezTo>
                      <a:pt x="2743" y="6813"/>
                      <a:pt x="2811" y="6816"/>
                      <a:pt x="2875" y="6816"/>
                    </a:cubicBezTo>
                    <a:cubicBezTo>
                      <a:pt x="3770" y="6816"/>
                      <a:pt x="4099" y="6335"/>
                      <a:pt x="4117" y="6225"/>
                    </a:cubicBezTo>
                    <a:cubicBezTo>
                      <a:pt x="4137" y="6096"/>
                      <a:pt x="3899" y="6274"/>
                      <a:pt x="3306" y="5383"/>
                    </a:cubicBezTo>
                    <a:cubicBezTo>
                      <a:pt x="2712" y="4503"/>
                      <a:pt x="2870" y="3345"/>
                      <a:pt x="2732" y="2256"/>
                    </a:cubicBezTo>
                    <a:cubicBezTo>
                      <a:pt x="2593" y="1168"/>
                      <a:pt x="2178" y="465"/>
                      <a:pt x="1277" y="139"/>
                    </a:cubicBezTo>
                    <a:cubicBezTo>
                      <a:pt x="1007" y="36"/>
                      <a:pt x="783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32"/>
              <p:cNvSpPr/>
              <p:nvPr/>
            </p:nvSpPr>
            <p:spPr>
              <a:xfrm>
                <a:off x="7390128" y="1675397"/>
                <a:ext cx="237601" cy="364570"/>
              </a:xfrm>
              <a:custGeom>
                <a:rect b="b" l="l" r="r" t="t"/>
                <a:pathLst>
                  <a:path extrusionOk="0" h="6136" w="3999">
                    <a:moveTo>
                      <a:pt x="3203" y="1"/>
                    </a:moveTo>
                    <a:cubicBezTo>
                      <a:pt x="3167" y="1"/>
                      <a:pt x="3129" y="13"/>
                      <a:pt x="3088" y="40"/>
                    </a:cubicBezTo>
                    <a:cubicBezTo>
                      <a:pt x="2692" y="297"/>
                      <a:pt x="2801" y="1643"/>
                      <a:pt x="2801" y="1979"/>
                    </a:cubicBezTo>
                    <a:cubicBezTo>
                      <a:pt x="2801" y="1979"/>
                      <a:pt x="881" y="2414"/>
                      <a:pt x="604" y="2978"/>
                    </a:cubicBezTo>
                    <a:cubicBezTo>
                      <a:pt x="1" y="4176"/>
                      <a:pt x="1881" y="6135"/>
                      <a:pt x="1881" y="6135"/>
                    </a:cubicBezTo>
                    <a:lnTo>
                      <a:pt x="3998" y="4838"/>
                    </a:lnTo>
                    <a:cubicBezTo>
                      <a:pt x="3998" y="4838"/>
                      <a:pt x="3820" y="2246"/>
                      <a:pt x="3731" y="1553"/>
                    </a:cubicBezTo>
                    <a:cubicBezTo>
                      <a:pt x="3651" y="932"/>
                      <a:pt x="3516" y="1"/>
                      <a:pt x="3203" y="1"/>
                    </a:cubicBez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2"/>
              <p:cNvSpPr/>
              <p:nvPr/>
            </p:nvSpPr>
            <p:spPr>
              <a:xfrm>
                <a:off x="7507116" y="1825004"/>
                <a:ext cx="136476" cy="158519"/>
              </a:xfrm>
              <a:custGeom>
                <a:rect b="b" l="l" r="r" t="t"/>
                <a:pathLst>
                  <a:path extrusionOk="0" h="2668" w="2297">
                    <a:moveTo>
                      <a:pt x="876" y="1"/>
                    </a:moveTo>
                    <a:cubicBezTo>
                      <a:pt x="729" y="1"/>
                      <a:pt x="593" y="26"/>
                      <a:pt x="486" y="75"/>
                    </a:cubicBezTo>
                    <a:cubicBezTo>
                      <a:pt x="90" y="242"/>
                      <a:pt x="0" y="717"/>
                      <a:pt x="347" y="896"/>
                    </a:cubicBezTo>
                    <a:cubicBezTo>
                      <a:pt x="703" y="1064"/>
                      <a:pt x="970" y="1153"/>
                      <a:pt x="1060" y="1579"/>
                    </a:cubicBezTo>
                    <a:cubicBezTo>
                      <a:pt x="1148" y="2014"/>
                      <a:pt x="1238" y="2667"/>
                      <a:pt x="1238" y="2667"/>
                    </a:cubicBezTo>
                    <a:lnTo>
                      <a:pt x="2237" y="2489"/>
                    </a:lnTo>
                    <a:cubicBezTo>
                      <a:pt x="2237" y="2489"/>
                      <a:pt x="2296" y="1232"/>
                      <a:pt x="1980" y="629"/>
                    </a:cubicBezTo>
                    <a:cubicBezTo>
                      <a:pt x="1756" y="188"/>
                      <a:pt x="1274" y="1"/>
                      <a:pt x="876" y="1"/>
                    </a:cubicBez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32"/>
              <p:cNvSpPr/>
              <p:nvPr/>
            </p:nvSpPr>
            <p:spPr>
              <a:xfrm>
                <a:off x="7838711" y="1791731"/>
                <a:ext cx="538062" cy="682678"/>
              </a:xfrm>
              <a:custGeom>
                <a:rect b="b" l="l" r="r" t="t"/>
                <a:pathLst>
                  <a:path extrusionOk="0" h="11490" w="9056">
                    <a:moveTo>
                      <a:pt x="6417" y="1"/>
                    </a:moveTo>
                    <a:cubicBezTo>
                      <a:pt x="6408" y="1"/>
                      <a:pt x="6403" y="1"/>
                      <a:pt x="6403" y="1"/>
                    </a:cubicBezTo>
                    <a:cubicBezTo>
                      <a:pt x="5473" y="367"/>
                      <a:pt x="3573" y="783"/>
                      <a:pt x="3444" y="783"/>
                    </a:cubicBezTo>
                    <a:cubicBezTo>
                      <a:pt x="3316" y="783"/>
                      <a:pt x="0" y="4958"/>
                      <a:pt x="90" y="5701"/>
                    </a:cubicBezTo>
                    <a:cubicBezTo>
                      <a:pt x="179" y="6453"/>
                      <a:pt x="713" y="10935"/>
                      <a:pt x="574" y="11401"/>
                    </a:cubicBezTo>
                    <a:lnTo>
                      <a:pt x="8798" y="11489"/>
                    </a:lnTo>
                    <a:cubicBezTo>
                      <a:pt x="8788" y="11470"/>
                      <a:pt x="8758" y="10075"/>
                      <a:pt x="8867" y="9244"/>
                    </a:cubicBezTo>
                    <a:cubicBezTo>
                      <a:pt x="9055" y="7808"/>
                      <a:pt x="9045" y="4237"/>
                      <a:pt x="8471" y="2782"/>
                    </a:cubicBezTo>
                    <a:cubicBezTo>
                      <a:pt x="7413" y="95"/>
                      <a:pt x="6535" y="1"/>
                      <a:pt x="64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32"/>
              <p:cNvSpPr/>
              <p:nvPr/>
            </p:nvSpPr>
            <p:spPr>
              <a:xfrm>
                <a:off x="7859328" y="2175552"/>
                <a:ext cx="98926" cy="77121"/>
              </a:xfrm>
              <a:custGeom>
                <a:rect b="b" l="l" r="r" t="t"/>
                <a:pathLst>
                  <a:path extrusionOk="0" h="1298" w="1665">
                    <a:moveTo>
                      <a:pt x="71" y="1"/>
                    </a:moveTo>
                    <a:cubicBezTo>
                      <a:pt x="35" y="1"/>
                      <a:pt x="1" y="49"/>
                      <a:pt x="40" y="72"/>
                    </a:cubicBezTo>
                    <a:cubicBezTo>
                      <a:pt x="436" y="389"/>
                      <a:pt x="831" y="706"/>
                      <a:pt x="1237" y="1022"/>
                    </a:cubicBezTo>
                    <a:lnTo>
                      <a:pt x="1564" y="1289"/>
                    </a:lnTo>
                    <a:cubicBezTo>
                      <a:pt x="1573" y="1295"/>
                      <a:pt x="1583" y="1297"/>
                      <a:pt x="1592" y="1297"/>
                    </a:cubicBezTo>
                    <a:cubicBezTo>
                      <a:pt x="1632" y="1297"/>
                      <a:pt x="1665" y="1252"/>
                      <a:pt x="1633" y="1220"/>
                    </a:cubicBezTo>
                    <a:cubicBezTo>
                      <a:pt x="1177" y="854"/>
                      <a:pt x="713" y="497"/>
                      <a:pt x="247" y="132"/>
                    </a:cubicBezTo>
                    <a:lnTo>
                      <a:pt x="99" y="13"/>
                    </a:lnTo>
                    <a:cubicBezTo>
                      <a:pt x="91" y="4"/>
                      <a:pt x="81" y="1"/>
                      <a:pt x="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32"/>
              <p:cNvSpPr/>
              <p:nvPr/>
            </p:nvSpPr>
            <p:spPr>
              <a:xfrm>
                <a:off x="7414191" y="2169789"/>
                <a:ext cx="817907" cy="461536"/>
              </a:xfrm>
              <a:custGeom>
                <a:rect b="b" l="l" r="r" t="t"/>
                <a:pathLst>
                  <a:path extrusionOk="0" h="7768" w="13766">
                    <a:moveTo>
                      <a:pt x="9412" y="1"/>
                    </a:moveTo>
                    <a:lnTo>
                      <a:pt x="8095" y="3158"/>
                    </a:lnTo>
                    <a:cubicBezTo>
                      <a:pt x="8095" y="3158"/>
                      <a:pt x="6512" y="2870"/>
                      <a:pt x="4691" y="2178"/>
                    </a:cubicBezTo>
                    <a:cubicBezTo>
                      <a:pt x="2861" y="1495"/>
                      <a:pt x="1179" y="1060"/>
                      <a:pt x="1179" y="1060"/>
                    </a:cubicBezTo>
                    <a:lnTo>
                      <a:pt x="1" y="3573"/>
                    </a:lnTo>
                    <a:cubicBezTo>
                      <a:pt x="1" y="3573"/>
                      <a:pt x="5276" y="6967"/>
                      <a:pt x="7096" y="7422"/>
                    </a:cubicBezTo>
                    <a:cubicBezTo>
                      <a:pt x="7989" y="7649"/>
                      <a:pt x="8686" y="7768"/>
                      <a:pt x="9226" y="7768"/>
                    </a:cubicBezTo>
                    <a:cubicBezTo>
                      <a:pt x="9793" y="7768"/>
                      <a:pt x="10187" y="7637"/>
                      <a:pt x="10450" y="7363"/>
                    </a:cubicBezTo>
                    <a:cubicBezTo>
                      <a:pt x="11510" y="6274"/>
                      <a:pt x="13766" y="2010"/>
                      <a:pt x="13766" y="2010"/>
                    </a:cubicBezTo>
                    <a:lnTo>
                      <a:pt x="9412" y="1"/>
                    </a:ln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32"/>
              <p:cNvSpPr/>
              <p:nvPr/>
            </p:nvSpPr>
            <p:spPr>
              <a:xfrm>
                <a:off x="7935735" y="1920721"/>
                <a:ext cx="108135" cy="251682"/>
              </a:xfrm>
              <a:custGeom>
                <a:rect b="b" l="l" r="r" t="t"/>
                <a:pathLst>
                  <a:path extrusionOk="0" h="4236" w="1820">
                    <a:moveTo>
                      <a:pt x="1752" y="1"/>
                    </a:moveTo>
                    <a:cubicBezTo>
                      <a:pt x="1738" y="1"/>
                      <a:pt x="1723" y="5"/>
                      <a:pt x="1712" y="17"/>
                    </a:cubicBezTo>
                    <a:cubicBezTo>
                      <a:pt x="1386" y="452"/>
                      <a:pt x="1188" y="1006"/>
                      <a:pt x="970" y="1511"/>
                    </a:cubicBezTo>
                    <a:cubicBezTo>
                      <a:pt x="703" y="2145"/>
                      <a:pt x="445" y="2778"/>
                      <a:pt x="198" y="3411"/>
                    </a:cubicBezTo>
                    <a:cubicBezTo>
                      <a:pt x="129" y="3570"/>
                      <a:pt x="69" y="3728"/>
                      <a:pt x="1" y="3886"/>
                    </a:cubicBezTo>
                    <a:cubicBezTo>
                      <a:pt x="1" y="3906"/>
                      <a:pt x="10" y="3935"/>
                      <a:pt x="20" y="3946"/>
                    </a:cubicBezTo>
                    <a:cubicBezTo>
                      <a:pt x="218" y="4034"/>
                      <a:pt x="416" y="4133"/>
                      <a:pt x="614" y="4232"/>
                    </a:cubicBezTo>
                    <a:cubicBezTo>
                      <a:pt x="619" y="4234"/>
                      <a:pt x="625" y="4235"/>
                      <a:pt x="630" y="4235"/>
                    </a:cubicBezTo>
                    <a:cubicBezTo>
                      <a:pt x="673" y="4235"/>
                      <a:pt x="707" y="4171"/>
                      <a:pt x="654" y="4153"/>
                    </a:cubicBezTo>
                    <a:cubicBezTo>
                      <a:pt x="476" y="4060"/>
                      <a:pt x="290" y="3966"/>
                      <a:pt x="103" y="3881"/>
                    </a:cubicBezTo>
                    <a:lnTo>
                      <a:pt x="103" y="3881"/>
                    </a:lnTo>
                    <a:cubicBezTo>
                      <a:pt x="494" y="2894"/>
                      <a:pt x="876" y="1896"/>
                      <a:pt x="1316" y="937"/>
                    </a:cubicBezTo>
                    <a:cubicBezTo>
                      <a:pt x="1455" y="641"/>
                      <a:pt x="1593" y="324"/>
                      <a:pt x="1791" y="67"/>
                    </a:cubicBezTo>
                    <a:cubicBezTo>
                      <a:pt x="1820" y="31"/>
                      <a:pt x="1787" y="1"/>
                      <a:pt x="1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32"/>
              <p:cNvSpPr/>
              <p:nvPr/>
            </p:nvSpPr>
            <p:spPr>
              <a:xfrm>
                <a:off x="8228295" y="2001407"/>
                <a:ext cx="106591" cy="307948"/>
              </a:xfrm>
              <a:custGeom>
                <a:rect b="b" l="l" r="r" t="t"/>
                <a:pathLst>
                  <a:path extrusionOk="0" h="5183" w="1794">
                    <a:moveTo>
                      <a:pt x="1701" y="80"/>
                    </a:moveTo>
                    <a:cubicBezTo>
                      <a:pt x="1708" y="89"/>
                      <a:pt x="1716" y="94"/>
                      <a:pt x="1725" y="96"/>
                    </a:cubicBezTo>
                    <a:lnTo>
                      <a:pt x="1725" y="96"/>
                    </a:lnTo>
                    <a:cubicBezTo>
                      <a:pt x="1725" y="96"/>
                      <a:pt x="1724" y="96"/>
                      <a:pt x="1723" y="96"/>
                    </a:cubicBezTo>
                    <a:cubicBezTo>
                      <a:pt x="1717" y="96"/>
                      <a:pt x="1710" y="92"/>
                      <a:pt x="1701" y="80"/>
                    </a:cubicBezTo>
                    <a:close/>
                    <a:moveTo>
                      <a:pt x="1734" y="1"/>
                    </a:moveTo>
                    <a:cubicBezTo>
                      <a:pt x="1697" y="1"/>
                      <a:pt x="1661" y="68"/>
                      <a:pt x="1647" y="104"/>
                    </a:cubicBezTo>
                    <a:cubicBezTo>
                      <a:pt x="1617" y="222"/>
                      <a:pt x="1608" y="351"/>
                      <a:pt x="1597" y="480"/>
                    </a:cubicBezTo>
                    <a:cubicBezTo>
                      <a:pt x="1568" y="767"/>
                      <a:pt x="1558" y="1053"/>
                      <a:pt x="1548" y="1341"/>
                    </a:cubicBezTo>
                    <a:cubicBezTo>
                      <a:pt x="1489" y="2350"/>
                      <a:pt x="1212" y="3369"/>
                      <a:pt x="954" y="4339"/>
                    </a:cubicBezTo>
                    <a:cubicBezTo>
                      <a:pt x="880" y="4591"/>
                      <a:pt x="814" y="4833"/>
                      <a:pt x="740" y="5075"/>
                    </a:cubicBezTo>
                    <a:lnTo>
                      <a:pt x="740" y="5075"/>
                    </a:lnTo>
                    <a:cubicBezTo>
                      <a:pt x="523" y="4983"/>
                      <a:pt x="298" y="4898"/>
                      <a:pt x="73" y="4804"/>
                    </a:cubicBezTo>
                    <a:cubicBezTo>
                      <a:pt x="68" y="4802"/>
                      <a:pt x="64" y="4801"/>
                      <a:pt x="59" y="4801"/>
                    </a:cubicBezTo>
                    <a:cubicBezTo>
                      <a:pt x="19" y="4801"/>
                      <a:pt x="0" y="4875"/>
                      <a:pt x="54" y="4893"/>
                    </a:cubicBezTo>
                    <a:cubicBezTo>
                      <a:pt x="282" y="4992"/>
                      <a:pt x="519" y="5081"/>
                      <a:pt x="757" y="5180"/>
                    </a:cubicBezTo>
                    <a:cubicBezTo>
                      <a:pt x="760" y="5182"/>
                      <a:pt x="764" y="5183"/>
                      <a:pt x="768" y="5183"/>
                    </a:cubicBezTo>
                    <a:cubicBezTo>
                      <a:pt x="786" y="5183"/>
                      <a:pt x="807" y="5166"/>
                      <a:pt x="816" y="5150"/>
                    </a:cubicBezTo>
                    <a:cubicBezTo>
                      <a:pt x="994" y="4567"/>
                      <a:pt x="1152" y="3973"/>
                      <a:pt x="1291" y="3379"/>
                    </a:cubicBezTo>
                    <a:cubicBezTo>
                      <a:pt x="1399" y="2904"/>
                      <a:pt x="1498" y="2419"/>
                      <a:pt x="1568" y="1944"/>
                    </a:cubicBezTo>
                    <a:cubicBezTo>
                      <a:pt x="1637" y="1469"/>
                      <a:pt x="1637" y="985"/>
                      <a:pt x="1687" y="510"/>
                    </a:cubicBezTo>
                    <a:cubicBezTo>
                      <a:pt x="1696" y="381"/>
                      <a:pt x="1726" y="242"/>
                      <a:pt x="1746" y="114"/>
                    </a:cubicBezTo>
                    <a:cubicBezTo>
                      <a:pt x="1746" y="106"/>
                      <a:pt x="1746" y="100"/>
                      <a:pt x="1746" y="96"/>
                    </a:cubicBezTo>
                    <a:lnTo>
                      <a:pt x="1746" y="96"/>
                    </a:lnTo>
                    <a:cubicBezTo>
                      <a:pt x="1772" y="90"/>
                      <a:pt x="1793" y="64"/>
                      <a:pt x="1775" y="35"/>
                    </a:cubicBezTo>
                    <a:cubicBezTo>
                      <a:pt x="1762" y="10"/>
                      <a:pt x="1748" y="1"/>
                      <a:pt x="1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32"/>
              <p:cNvSpPr/>
              <p:nvPr/>
            </p:nvSpPr>
            <p:spPr>
              <a:xfrm>
                <a:off x="7523574" y="1823340"/>
                <a:ext cx="99401" cy="152221"/>
              </a:xfrm>
              <a:custGeom>
                <a:rect b="b" l="l" r="r" t="t"/>
                <a:pathLst>
                  <a:path extrusionOk="0" h="2562" w="1673">
                    <a:moveTo>
                      <a:pt x="676" y="0"/>
                    </a:moveTo>
                    <a:cubicBezTo>
                      <a:pt x="508" y="0"/>
                      <a:pt x="340" y="36"/>
                      <a:pt x="209" y="122"/>
                    </a:cubicBezTo>
                    <a:cubicBezTo>
                      <a:pt x="99" y="202"/>
                      <a:pt x="1" y="330"/>
                      <a:pt x="1" y="468"/>
                    </a:cubicBezTo>
                    <a:cubicBezTo>
                      <a:pt x="1" y="607"/>
                      <a:pt x="90" y="736"/>
                      <a:pt x="198" y="825"/>
                    </a:cubicBezTo>
                    <a:cubicBezTo>
                      <a:pt x="308" y="934"/>
                      <a:pt x="446" y="993"/>
                      <a:pt x="574" y="1082"/>
                    </a:cubicBezTo>
                    <a:cubicBezTo>
                      <a:pt x="654" y="1141"/>
                      <a:pt x="733" y="1211"/>
                      <a:pt x="772" y="1310"/>
                    </a:cubicBezTo>
                    <a:cubicBezTo>
                      <a:pt x="812" y="1438"/>
                      <a:pt x="753" y="1537"/>
                      <a:pt x="713" y="1646"/>
                    </a:cubicBezTo>
                    <a:cubicBezTo>
                      <a:pt x="614" y="1913"/>
                      <a:pt x="624" y="2240"/>
                      <a:pt x="644" y="2517"/>
                    </a:cubicBezTo>
                    <a:cubicBezTo>
                      <a:pt x="649" y="2547"/>
                      <a:pt x="674" y="2562"/>
                      <a:pt x="696" y="2562"/>
                    </a:cubicBezTo>
                    <a:cubicBezTo>
                      <a:pt x="718" y="2562"/>
                      <a:pt x="738" y="2547"/>
                      <a:pt x="733" y="2517"/>
                    </a:cubicBezTo>
                    <a:cubicBezTo>
                      <a:pt x="713" y="2299"/>
                      <a:pt x="713" y="2062"/>
                      <a:pt x="753" y="1834"/>
                    </a:cubicBezTo>
                    <a:cubicBezTo>
                      <a:pt x="783" y="1686"/>
                      <a:pt x="891" y="1537"/>
                      <a:pt x="871" y="1379"/>
                    </a:cubicBezTo>
                    <a:cubicBezTo>
                      <a:pt x="862" y="1240"/>
                      <a:pt x="772" y="1121"/>
                      <a:pt x="664" y="1033"/>
                    </a:cubicBezTo>
                    <a:cubicBezTo>
                      <a:pt x="475" y="884"/>
                      <a:pt x="20" y="726"/>
                      <a:pt x="99" y="409"/>
                    </a:cubicBezTo>
                    <a:cubicBezTo>
                      <a:pt x="165" y="169"/>
                      <a:pt x="434" y="100"/>
                      <a:pt x="681" y="100"/>
                    </a:cubicBezTo>
                    <a:cubicBezTo>
                      <a:pt x="771" y="100"/>
                      <a:pt x="857" y="109"/>
                      <a:pt x="931" y="122"/>
                    </a:cubicBezTo>
                    <a:cubicBezTo>
                      <a:pt x="1178" y="171"/>
                      <a:pt x="1386" y="369"/>
                      <a:pt x="1574" y="538"/>
                    </a:cubicBezTo>
                    <a:cubicBezTo>
                      <a:pt x="1583" y="546"/>
                      <a:pt x="1592" y="550"/>
                      <a:pt x="1602" y="550"/>
                    </a:cubicBezTo>
                    <a:cubicBezTo>
                      <a:pt x="1637" y="550"/>
                      <a:pt x="1672" y="500"/>
                      <a:pt x="1634" y="468"/>
                    </a:cubicBezTo>
                    <a:cubicBezTo>
                      <a:pt x="1465" y="310"/>
                      <a:pt x="1258" y="122"/>
                      <a:pt x="1030" y="53"/>
                    </a:cubicBezTo>
                    <a:cubicBezTo>
                      <a:pt x="921" y="19"/>
                      <a:pt x="799" y="0"/>
                      <a:pt x="6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32"/>
              <p:cNvSpPr/>
              <p:nvPr/>
            </p:nvSpPr>
            <p:spPr>
              <a:xfrm>
                <a:off x="7843108" y="1912106"/>
                <a:ext cx="148953" cy="277468"/>
              </a:xfrm>
              <a:custGeom>
                <a:rect b="b" l="l" r="r" t="t"/>
                <a:pathLst>
                  <a:path extrusionOk="0" h="4670" w="2507">
                    <a:moveTo>
                      <a:pt x="2446" y="1"/>
                    </a:moveTo>
                    <a:cubicBezTo>
                      <a:pt x="2430" y="1"/>
                      <a:pt x="2413" y="7"/>
                      <a:pt x="2400" y="23"/>
                    </a:cubicBezTo>
                    <a:cubicBezTo>
                      <a:pt x="1965" y="706"/>
                      <a:pt x="1461" y="1349"/>
                      <a:pt x="1015" y="2032"/>
                    </a:cubicBezTo>
                    <a:cubicBezTo>
                      <a:pt x="817" y="2329"/>
                      <a:pt x="619" y="2636"/>
                      <a:pt x="461" y="2963"/>
                    </a:cubicBezTo>
                    <a:cubicBezTo>
                      <a:pt x="302" y="3309"/>
                      <a:pt x="194" y="3675"/>
                      <a:pt x="105" y="4041"/>
                    </a:cubicBezTo>
                    <a:cubicBezTo>
                      <a:pt x="65" y="4239"/>
                      <a:pt x="16" y="4427"/>
                      <a:pt x="6" y="4625"/>
                    </a:cubicBezTo>
                    <a:cubicBezTo>
                      <a:pt x="1" y="4655"/>
                      <a:pt x="21" y="4670"/>
                      <a:pt x="43" y="4670"/>
                    </a:cubicBezTo>
                    <a:cubicBezTo>
                      <a:pt x="65" y="4670"/>
                      <a:pt x="90" y="4655"/>
                      <a:pt x="95" y="4625"/>
                    </a:cubicBezTo>
                    <a:cubicBezTo>
                      <a:pt x="115" y="4368"/>
                      <a:pt x="174" y="4110"/>
                      <a:pt x="243" y="3863"/>
                    </a:cubicBezTo>
                    <a:cubicBezTo>
                      <a:pt x="372" y="3398"/>
                      <a:pt x="540" y="2963"/>
                      <a:pt x="788" y="2547"/>
                    </a:cubicBezTo>
                    <a:cubicBezTo>
                      <a:pt x="1302" y="1686"/>
                      <a:pt x="1936" y="914"/>
                      <a:pt x="2479" y="63"/>
                    </a:cubicBezTo>
                    <a:cubicBezTo>
                      <a:pt x="2506" y="30"/>
                      <a:pt x="2479" y="1"/>
                      <a:pt x="2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32"/>
              <p:cNvSpPr/>
              <p:nvPr/>
            </p:nvSpPr>
            <p:spPr>
              <a:xfrm>
                <a:off x="7576809" y="2257842"/>
                <a:ext cx="297669" cy="96133"/>
              </a:xfrm>
              <a:custGeom>
                <a:rect b="b" l="l" r="r" t="t"/>
                <a:pathLst>
                  <a:path extrusionOk="0" h="1618" w="5010">
                    <a:moveTo>
                      <a:pt x="58" y="0"/>
                    </a:moveTo>
                    <a:cubicBezTo>
                      <a:pt x="12" y="0"/>
                      <a:pt x="0" y="74"/>
                      <a:pt x="45" y="82"/>
                    </a:cubicBezTo>
                    <a:lnTo>
                      <a:pt x="4320" y="1418"/>
                    </a:lnTo>
                    <a:cubicBezTo>
                      <a:pt x="4527" y="1487"/>
                      <a:pt x="4725" y="1547"/>
                      <a:pt x="4933" y="1616"/>
                    </a:cubicBezTo>
                    <a:cubicBezTo>
                      <a:pt x="4936" y="1617"/>
                      <a:pt x="4939" y="1617"/>
                      <a:pt x="4941" y="1617"/>
                    </a:cubicBezTo>
                    <a:cubicBezTo>
                      <a:pt x="4985" y="1617"/>
                      <a:pt x="5009" y="1546"/>
                      <a:pt x="4953" y="1527"/>
                    </a:cubicBezTo>
                    <a:lnTo>
                      <a:pt x="678" y="191"/>
                    </a:lnTo>
                    <a:cubicBezTo>
                      <a:pt x="480" y="122"/>
                      <a:pt x="272" y="62"/>
                      <a:pt x="74" y="3"/>
                    </a:cubicBezTo>
                    <a:cubicBezTo>
                      <a:pt x="68" y="1"/>
                      <a:pt x="63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32"/>
              <p:cNvSpPr/>
              <p:nvPr/>
            </p:nvSpPr>
            <p:spPr>
              <a:xfrm>
                <a:off x="8004241" y="3374785"/>
                <a:ext cx="45155" cy="267189"/>
              </a:xfrm>
              <a:custGeom>
                <a:rect b="b" l="l" r="r" t="t"/>
                <a:pathLst>
                  <a:path extrusionOk="0" h="4497" w="760">
                    <a:moveTo>
                      <a:pt x="42" y="0"/>
                    </a:moveTo>
                    <a:cubicBezTo>
                      <a:pt x="20" y="0"/>
                      <a:pt x="0" y="15"/>
                      <a:pt x="5" y="45"/>
                    </a:cubicBezTo>
                    <a:cubicBezTo>
                      <a:pt x="163" y="1529"/>
                      <a:pt x="381" y="3004"/>
                      <a:pt x="668" y="4468"/>
                    </a:cubicBezTo>
                    <a:cubicBezTo>
                      <a:pt x="672" y="4488"/>
                      <a:pt x="688" y="4496"/>
                      <a:pt x="704" y="4496"/>
                    </a:cubicBezTo>
                    <a:cubicBezTo>
                      <a:pt x="731" y="4496"/>
                      <a:pt x="760" y="4475"/>
                      <a:pt x="747" y="4438"/>
                    </a:cubicBezTo>
                    <a:cubicBezTo>
                      <a:pt x="470" y="2984"/>
                      <a:pt x="253" y="1520"/>
                      <a:pt x="94" y="45"/>
                    </a:cubicBezTo>
                    <a:cubicBezTo>
                      <a:pt x="89" y="15"/>
                      <a:pt x="65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32"/>
              <p:cNvSpPr/>
              <p:nvPr/>
            </p:nvSpPr>
            <p:spPr>
              <a:xfrm>
                <a:off x="7459524" y="4475685"/>
                <a:ext cx="566819" cy="245265"/>
              </a:xfrm>
              <a:custGeom>
                <a:rect b="b" l="l" r="r" t="t"/>
                <a:pathLst>
                  <a:path extrusionOk="0" h="4128" w="9540">
                    <a:moveTo>
                      <a:pt x="8966" y="0"/>
                    </a:moveTo>
                    <a:cubicBezTo>
                      <a:pt x="8966" y="0"/>
                      <a:pt x="5542" y="851"/>
                      <a:pt x="5383" y="970"/>
                    </a:cubicBezTo>
                    <a:cubicBezTo>
                      <a:pt x="5254" y="1069"/>
                      <a:pt x="2672" y="1980"/>
                      <a:pt x="1405" y="2544"/>
                    </a:cubicBezTo>
                    <a:cubicBezTo>
                      <a:pt x="1208" y="2623"/>
                      <a:pt x="1019" y="2702"/>
                      <a:pt x="871" y="2762"/>
                    </a:cubicBezTo>
                    <a:cubicBezTo>
                      <a:pt x="0" y="3078"/>
                      <a:pt x="49" y="3860"/>
                      <a:pt x="208" y="4097"/>
                    </a:cubicBezTo>
                    <a:cubicBezTo>
                      <a:pt x="222" y="4119"/>
                      <a:pt x="521" y="4128"/>
                      <a:pt x="990" y="4128"/>
                    </a:cubicBezTo>
                    <a:cubicBezTo>
                      <a:pt x="2859" y="4128"/>
                      <a:pt x="7431" y="3989"/>
                      <a:pt x="7431" y="3989"/>
                    </a:cubicBezTo>
                    <a:cubicBezTo>
                      <a:pt x="8520" y="3939"/>
                      <a:pt x="9311" y="3890"/>
                      <a:pt x="9361" y="3860"/>
                    </a:cubicBezTo>
                    <a:cubicBezTo>
                      <a:pt x="9539" y="3780"/>
                      <a:pt x="9539" y="3177"/>
                      <a:pt x="9441" y="2276"/>
                    </a:cubicBezTo>
                    <a:cubicBezTo>
                      <a:pt x="9342" y="1386"/>
                      <a:pt x="9005" y="871"/>
                      <a:pt x="9005" y="871"/>
                    </a:cubicBezTo>
                    <a:lnTo>
                      <a:pt x="8966" y="0"/>
                    </a:lnTo>
                    <a:close/>
                  </a:path>
                </a:pathLst>
              </a:custGeom>
              <a:solidFill>
                <a:srgbClr val="9B6A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32"/>
              <p:cNvSpPr/>
              <p:nvPr/>
            </p:nvSpPr>
            <p:spPr>
              <a:xfrm>
                <a:off x="7459524" y="4527436"/>
                <a:ext cx="566819" cy="193515"/>
              </a:xfrm>
              <a:custGeom>
                <a:rect b="b" l="l" r="r" t="t"/>
                <a:pathLst>
                  <a:path extrusionOk="0" h="3257" w="9540">
                    <a:moveTo>
                      <a:pt x="9005" y="0"/>
                    </a:moveTo>
                    <a:cubicBezTo>
                      <a:pt x="9005" y="0"/>
                      <a:pt x="6254" y="1435"/>
                      <a:pt x="4265" y="1841"/>
                    </a:cubicBezTo>
                    <a:cubicBezTo>
                      <a:pt x="3722" y="1953"/>
                      <a:pt x="3258" y="1997"/>
                      <a:pt x="2870" y="1997"/>
                    </a:cubicBezTo>
                    <a:cubicBezTo>
                      <a:pt x="2098" y="1997"/>
                      <a:pt x="1622" y="1824"/>
                      <a:pt x="1405" y="1673"/>
                    </a:cubicBezTo>
                    <a:cubicBezTo>
                      <a:pt x="1208" y="1752"/>
                      <a:pt x="1019" y="1831"/>
                      <a:pt x="871" y="1891"/>
                    </a:cubicBezTo>
                    <a:cubicBezTo>
                      <a:pt x="0" y="2207"/>
                      <a:pt x="49" y="2989"/>
                      <a:pt x="208" y="3226"/>
                    </a:cubicBezTo>
                    <a:cubicBezTo>
                      <a:pt x="222" y="3248"/>
                      <a:pt x="521" y="3257"/>
                      <a:pt x="990" y="3257"/>
                    </a:cubicBezTo>
                    <a:cubicBezTo>
                      <a:pt x="2859" y="3257"/>
                      <a:pt x="7431" y="3118"/>
                      <a:pt x="7431" y="3118"/>
                    </a:cubicBezTo>
                    <a:cubicBezTo>
                      <a:pt x="8520" y="3068"/>
                      <a:pt x="9311" y="3019"/>
                      <a:pt x="9361" y="2989"/>
                    </a:cubicBezTo>
                    <a:cubicBezTo>
                      <a:pt x="9539" y="2909"/>
                      <a:pt x="9539" y="2306"/>
                      <a:pt x="9441" y="1405"/>
                    </a:cubicBezTo>
                    <a:cubicBezTo>
                      <a:pt x="9342" y="515"/>
                      <a:pt x="9005" y="0"/>
                      <a:pt x="90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32"/>
              <p:cNvSpPr/>
              <p:nvPr/>
            </p:nvSpPr>
            <p:spPr>
              <a:xfrm>
                <a:off x="7993368" y="4500996"/>
                <a:ext cx="540974" cy="217994"/>
              </a:xfrm>
              <a:custGeom>
                <a:rect b="b" l="l" r="r" t="t"/>
                <a:pathLst>
                  <a:path extrusionOk="0" h="3669" w="9105">
                    <a:moveTo>
                      <a:pt x="8685" y="1"/>
                    </a:moveTo>
                    <a:cubicBezTo>
                      <a:pt x="8227" y="1"/>
                      <a:pt x="4928" y="515"/>
                      <a:pt x="4928" y="515"/>
                    </a:cubicBezTo>
                    <a:cubicBezTo>
                      <a:pt x="4928" y="515"/>
                      <a:pt x="1910" y="1791"/>
                      <a:pt x="1346" y="2019"/>
                    </a:cubicBezTo>
                    <a:cubicBezTo>
                      <a:pt x="930" y="2177"/>
                      <a:pt x="594" y="2345"/>
                      <a:pt x="445" y="2563"/>
                    </a:cubicBezTo>
                    <a:cubicBezTo>
                      <a:pt x="89" y="3058"/>
                      <a:pt x="0" y="3563"/>
                      <a:pt x="267" y="3651"/>
                    </a:cubicBezTo>
                    <a:cubicBezTo>
                      <a:pt x="302" y="3663"/>
                      <a:pt x="475" y="3668"/>
                      <a:pt x="750" y="3668"/>
                    </a:cubicBezTo>
                    <a:cubicBezTo>
                      <a:pt x="2574" y="3668"/>
                      <a:pt x="8885" y="3429"/>
                      <a:pt x="9005" y="3196"/>
                    </a:cubicBezTo>
                    <a:cubicBezTo>
                      <a:pt x="9104" y="2989"/>
                      <a:pt x="8896" y="1316"/>
                      <a:pt x="8797" y="475"/>
                    </a:cubicBezTo>
                    <a:cubicBezTo>
                      <a:pt x="8757" y="218"/>
                      <a:pt x="8738" y="40"/>
                      <a:pt x="8738" y="10"/>
                    </a:cubicBezTo>
                    <a:cubicBezTo>
                      <a:pt x="8738" y="4"/>
                      <a:pt x="8719" y="1"/>
                      <a:pt x="8685" y="1"/>
                    </a:cubicBezTo>
                    <a:close/>
                  </a:path>
                </a:pathLst>
              </a:custGeom>
              <a:solidFill>
                <a:srgbClr val="9B6A4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32"/>
              <p:cNvSpPr/>
              <p:nvPr/>
            </p:nvSpPr>
            <p:spPr>
              <a:xfrm>
                <a:off x="7993368" y="4529218"/>
                <a:ext cx="540974" cy="189772"/>
              </a:xfrm>
              <a:custGeom>
                <a:rect b="b" l="l" r="r" t="t"/>
                <a:pathLst>
                  <a:path extrusionOk="0" h="3194" w="9105">
                    <a:moveTo>
                      <a:pt x="8797" y="0"/>
                    </a:moveTo>
                    <a:cubicBezTo>
                      <a:pt x="8095" y="386"/>
                      <a:pt x="6422" y="1227"/>
                      <a:pt x="4948" y="1544"/>
                    </a:cubicBezTo>
                    <a:cubicBezTo>
                      <a:pt x="4054" y="1731"/>
                      <a:pt x="3245" y="1822"/>
                      <a:pt x="2615" y="1822"/>
                    </a:cubicBezTo>
                    <a:cubicBezTo>
                      <a:pt x="1976" y="1822"/>
                      <a:pt x="1520" y="1728"/>
                      <a:pt x="1346" y="1544"/>
                    </a:cubicBezTo>
                    <a:cubicBezTo>
                      <a:pt x="930" y="1702"/>
                      <a:pt x="594" y="1870"/>
                      <a:pt x="445" y="2088"/>
                    </a:cubicBezTo>
                    <a:cubicBezTo>
                      <a:pt x="89" y="2583"/>
                      <a:pt x="0" y="3088"/>
                      <a:pt x="267" y="3176"/>
                    </a:cubicBezTo>
                    <a:cubicBezTo>
                      <a:pt x="302" y="3188"/>
                      <a:pt x="475" y="3193"/>
                      <a:pt x="750" y="3193"/>
                    </a:cubicBezTo>
                    <a:cubicBezTo>
                      <a:pt x="2574" y="3193"/>
                      <a:pt x="8885" y="2954"/>
                      <a:pt x="9005" y="2721"/>
                    </a:cubicBezTo>
                    <a:cubicBezTo>
                      <a:pt x="9104" y="2514"/>
                      <a:pt x="8896" y="841"/>
                      <a:pt x="87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32"/>
              <p:cNvSpPr/>
              <p:nvPr/>
            </p:nvSpPr>
            <p:spPr>
              <a:xfrm>
                <a:off x="7330713" y="2120891"/>
                <a:ext cx="198803" cy="173611"/>
              </a:xfrm>
              <a:custGeom>
                <a:rect b="b" l="l" r="r" t="t"/>
                <a:pathLst>
                  <a:path extrusionOk="0" h="2922" w="3346">
                    <a:moveTo>
                      <a:pt x="884" y="1"/>
                    </a:moveTo>
                    <a:cubicBezTo>
                      <a:pt x="699" y="1"/>
                      <a:pt x="548" y="23"/>
                      <a:pt x="466" y="72"/>
                    </a:cubicBezTo>
                    <a:cubicBezTo>
                      <a:pt x="169" y="260"/>
                      <a:pt x="1" y="685"/>
                      <a:pt x="407" y="863"/>
                    </a:cubicBezTo>
                    <a:cubicBezTo>
                      <a:pt x="823" y="1041"/>
                      <a:pt x="1584" y="982"/>
                      <a:pt x="1762" y="1408"/>
                    </a:cubicBezTo>
                    <a:cubicBezTo>
                      <a:pt x="1940" y="1833"/>
                      <a:pt x="2525" y="2921"/>
                      <a:pt x="2525" y="2921"/>
                    </a:cubicBezTo>
                    <a:lnTo>
                      <a:pt x="3345" y="2200"/>
                    </a:lnTo>
                    <a:cubicBezTo>
                      <a:pt x="3345" y="2200"/>
                      <a:pt x="2703" y="685"/>
                      <a:pt x="2346" y="379"/>
                    </a:cubicBezTo>
                    <a:cubicBezTo>
                      <a:pt x="2095" y="156"/>
                      <a:pt x="1374" y="1"/>
                      <a:pt x="884" y="1"/>
                    </a:cubicBez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32"/>
              <p:cNvSpPr/>
              <p:nvPr/>
            </p:nvSpPr>
            <p:spPr>
              <a:xfrm>
                <a:off x="7251394" y="2159629"/>
                <a:ext cx="274616" cy="232491"/>
              </a:xfrm>
              <a:custGeom>
                <a:rect b="b" l="l" r="r" t="t"/>
                <a:pathLst>
                  <a:path extrusionOk="0" h="3913" w="4622">
                    <a:moveTo>
                      <a:pt x="1725" y="0"/>
                    </a:moveTo>
                    <a:cubicBezTo>
                      <a:pt x="1645" y="0"/>
                      <a:pt x="1571" y="11"/>
                      <a:pt x="1504" y="33"/>
                    </a:cubicBezTo>
                    <a:cubicBezTo>
                      <a:pt x="396" y="389"/>
                      <a:pt x="218" y="1726"/>
                      <a:pt x="99" y="2269"/>
                    </a:cubicBezTo>
                    <a:cubicBezTo>
                      <a:pt x="0" y="2705"/>
                      <a:pt x="861" y="3309"/>
                      <a:pt x="1564" y="3546"/>
                    </a:cubicBezTo>
                    <a:cubicBezTo>
                      <a:pt x="2276" y="3793"/>
                      <a:pt x="3563" y="3912"/>
                      <a:pt x="3563" y="3912"/>
                    </a:cubicBezTo>
                    <a:lnTo>
                      <a:pt x="4621" y="1854"/>
                    </a:lnTo>
                    <a:cubicBezTo>
                      <a:pt x="4621" y="1854"/>
                      <a:pt x="4156" y="1181"/>
                      <a:pt x="3394" y="696"/>
                    </a:cubicBezTo>
                    <a:cubicBezTo>
                      <a:pt x="2746" y="289"/>
                      <a:pt x="2147" y="0"/>
                      <a:pt x="1725" y="0"/>
                    </a:cubicBezTo>
                    <a:close/>
                  </a:path>
                </a:pathLst>
              </a:custGeom>
              <a:solidFill>
                <a:srgbClr val="9B6A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32"/>
              <p:cNvSpPr/>
              <p:nvPr/>
            </p:nvSpPr>
            <p:spPr>
              <a:xfrm>
                <a:off x="7336832" y="2158025"/>
                <a:ext cx="140992" cy="63752"/>
              </a:xfrm>
              <a:custGeom>
                <a:rect b="b" l="l" r="r" t="t"/>
                <a:pathLst>
                  <a:path extrusionOk="0" h="1073" w="2373">
                    <a:moveTo>
                      <a:pt x="240" y="0"/>
                    </a:moveTo>
                    <a:cubicBezTo>
                      <a:pt x="178" y="0"/>
                      <a:pt x="116" y="4"/>
                      <a:pt x="56" y="11"/>
                    </a:cubicBezTo>
                    <a:cubicBezTo>
                      <a:pt x="0" y="20"/>
                      <a:pt x="24" y="101"/>
                      <a:pt x="77" y="101"/>
                    </a:cubicBezTo>
                    <a:cubicBezTo>
                      <a:pt x="80" y="101"/>
                      <a:pt x="83" y="100"/>
                      <a:pt x="86" y="100"/>
                    </a:cubicBezTo>
                    <a:lnTo>
                      <a:pt x="175" y="100"/>
                    </a:lnTo>
                    <a:cubicBezTo>
                      <a:pt x="254" y="100"/>
                      <a:pt x="333" y="100"/>
                      <a:pt x="423" y="110"/>
                    </a:cubicBezTo>
                    <a:cubicBezTo>
                      <a:pt x="720" y="139"/>
                      <a:pt x="1026" y="229"/>
                      <a:pt x="1303" y="367"/>
                    </a:cubicBezTo>
                    <a:cubicBezTo>
                      <a:pt x="1659" y="535"/>
                      <a:pt x="1996" y="773"/>
                      <a:pt x="2273" y="1060"/>
                    </a:cubicBezTo>
                    <a:cubicBezTo>
                      <a:pt x="2282" y="1069"/>
                      <a:pt x="2293" y="1073"/>
                      <a:pt x="2303" y="1073"/>
                    </a:cubicBezTo>
                    <a:cubicBezTo>
                      <a:pt x="2339" y="1073"/>
                      <a:pt x="2373" y="1031"/>
                      <a:pt x="2342" y="1001"/>
                    </a:cubicBezTo>
                    <a:cubicBezTo>
                      <a:pt x="2046" y="693"/>
                      <a:pt x="1669" y="427"/>
                      <a:pt x="1283" y="258"/>
                    </a:cubicBezTo>
                    <a:cubicBezTo>
                      <a:pt x="980" y="115"/>
                      <a:pt x="597" y="0"/>
                      <a:pt x="2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32"/>
              <p:cNvSpPr/>
              <p:nvPr/>
            </p:nvSpPr>
            <p:spPr>
              <a:xfrm>
                <a:off x="6754565" y="1768916"/>
                <a:ext cx="309909" cy="438542"/>
              </a:xfrm>
              <a:custGeom>
                <a:rect b="b" l="l" r="r" t="t"/>
                <a:pathLst>
                  <a:path extrusionOk="0" h="7381" w="5216">
                    <a:moveTo>
                      <a:pt x="3981" y="3884"/>
                    </a:moveTo>
                    <a:cubicBezTo>
                      <a:pt x="4087" y="3884"/>
                      <a:pt x="4206" y="3914"/>
                      <a:pt x="4285" y="4047"/>
                    </a:cubicBezTo>
                    <a:cubicBezTo>
                      <a:pt x="4335" y="4135"/>
                      <a:pt x="4433" y="4264"/>
                      <a:pt x="4543" y="4363"/>
                    </a:cubicBezTo>
                    <a:cubicBezTo>
                      <a:pt x="4503" y="4412"/>
                      <a:pt x="4464" y="4482"/>
                      <a:pt x="4424" y="4551"/>
                    </a:cubicBezTo>
                    <a:cubicBezTo>
                      <a:pt x="4305" y="4769"/>
                      <a:pt x="4186" y="5056"/>
                      <a:pt x="4117" y="5105"/>
                    </a:cubicBezTo>
                    <a:cubicBezTo>
                      <a:pt x="4065" y="5135"/>
                      <a:pt x="3752" y="5340"/>
                      <a:pt x="3479" y="5340"/>
                    </a:cubicBezTo>
                    <a:cubicBezTo>
                      <a:pt x="3391" y="5340"/>
                      <a:pt x="3306" y="5319"/>
                      <a:pt x="3237" y="5263"/>
                    </a:cubicBezTo>
                    <a:cubicBezTo>
                      <a:pt x="3237" y="5263"/>
                      <a:pt x="3167" y="4808"/>
                      <a:pt x="3276" y="4423"/>
                    </a:cubicBezTo>
                    <a:cubicBezTo>
                      <a:pt x="3395" y="4047"/>
                      <a:pt x="3721" y="3918"/>
                      <a:pt x="3840" y="3898"/>
                    </a:cubicBezTo>
                    <a:cubicBezTo>
                      <a:pt x="3879" y="3891"/>
                      <a:pt x="3928" y="3884"/>
                      <a:pt x="3981" y="3884"/>
                    </a:cubicBezTo>
                    <a:close/>
                    <a:moveTo>
                      <a:pt x="2013" y="0"/>
                    </a:moveTo>
                    <a:cubicBezTo>
                      <a:pt x="1841" y="0"/>
                      <a:pt x="1706" y="262"/>
                      <a:pt x="1683" y="474"/>
                    </a:cubicBezTo>
                    <a:cubicBezTo>
                      <a:pt x="1653" y="672"/>
                      <a:pt x="1663" y="1078"/>
                      <a:pt x="1693" y="1562"/>
                    </a:cubicBezTo>
                    <a:cubicBezTo>
                      <a:pt x="1564" y="1087"/>
                      <a:pt x="1396" y="711"/>
                      <a:pt x="1188" y="692"/>
                    </a:cubicBezTo>
                    <a:cubicBezTo>
                      <a:pt x="1182" y="691"/>
                      <a:pt x="1176" y="691"/>
                      <a:pt x="1171" y="691"/>
                    </a:cubicBezTo>
                    <a:cubicBezTo>
                      <a:pt x="661" y="691"/>
                      <a:pt x="1010" y="1990"/>
                      <a:pt x="1040" y="3067"/>
                    </a:cubicBezTo>
                    <a:cubicBezTo>
                      <a:pt x="1049" y="3611"/>
                      <a:pt x="891" y="4076"/>
                      <a:pt x="733" y="4412"/>
                    </a:cubicBezTo>
                    <a:cubicBezTo>
                      <a:pt x="406" y="4898"/>
                      <a:pt x="0" y="5362"/>
                      <a:pt x="0" y="5362"/>
                    </a:cubicBezTo>
                    <a:lnTo>
                      <a:pt x="1861" y="7381"/>
                    </a:lnTo>
                    <a:cubicBezTo>
                      <a:pt x="1861" y="7381"/>
                      <a:pt x="2089" y="7183"/>
                      <a:pt x="2415" y="7045"/>
                    </a:cubicBezTo>
                    <a:cubicBezTo>
                      <a:pt x="2742" y="6916"/>
                      <a:pt x="3464" y="6510"/>
                      <a:pt x="3464" y="6510"/>
                    </a:cubicBezTo>
                    <a:cubicBezTo>
                      <a:pt x="3464" y="6510"/>
                      <a:pt x="4631" y="6065"/>
                      <a:pt x="4770" y="5778"/>
                    </a:cubicBezTo>
                    <a:cubicBezTo>
                      <a:pt x="4919" y="5481"/>
                      <a:pt x="5216" y="4670"/>
                      <a:pt x="4958" y="4383"/>
                    </a:cubicBezTo>
                    <a:cubicBezTo>
                      <a:pt x="4948" y="4373"/>
                      <a:pt x="4948" y="4363"/>
                      <a:pt x="4939" y="4353"/>
                    </a:cubicBezTo>
                    <a:cubicBezTo>
                      <a:pt x="5037" y="4126"/>
                      <a:pt x="5047" y="3640"/>
                      <a:pt x="4730" y="3324"/>
                    </a:cubicBezTo>
                    <a:cubicBezTo>
                      <a:pt x="4444" y="3031"/>
                      <a:pt x="4187" y="2932"/>
                      <a:pt x="3863" y="2932"/>
                    </a:cubicBezTo>
                    <a:cubicBezTo>
                      <a:pt x="3761" y="2932"/>
                      <a:pt x="3652" y="2941"/>
                      <a:pt x="3533" y="2958"/>
                    </a:cubicBezTo>
                    <a:cubicBezTo>
                      <a:pt x="3523" y="2958"/>
                      <a:pt x="3514" y="2968"/>
                      <a:pt x="3503" y="2968"/>
                    </a:cubicBezTo>
                    <a:cubicBezTo>
                      <a:pt x="3523" y="2216"/>
                      <a:pt x="3523" y="890"/>
                      <a:pt x="3266" y="474"/>
                    </a:cubicBezTo>
                    <a:cubicBezTo>
                      <a:pt x="3160" y="301"/>
                      <a:pt x="3059" y="233"/>
                      <a:pt x="2969" y="233"/>
                    </a:cubicBezTo>
                    <a:cubicBezTo>
                      <a:pt x="2754" y="233"/>
                      <a:pt x="2600" y="623"/>
                      <a:pt x="2593" y="929"/>
                    </a:cubicBezTo>
                    <a:cubicBezTo>
                      <a:pt x="2593" y="1048"/>
                      <a:pt x="2613" y="1345"/>
                      <a:pt x="2633" y="1701"/>
                    </a:cubicBezTo>
                    <a:cubicBezTo>
                      <a:pt x="2573" y="1217"/>
                      <a:pt x="2504" y="791"/>
                      <a:pt x="2415" y="533"/>
                    </a:cubicBezTo>
                    <a:cubicBezTo>
                      <a:pt x="2282" y="138"/>
                      <a:pt x="2138" y="0"/>
                      <a:pt x="2013" y="0"/>
                    </a:cubicBezTo>
                    <a:close/>
                  </a:path>
                </a:pathLst>
              </a:custGeom>
              <a:solidFill>
                <a:srgbClr val="E09E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32"/>
              <p:cNvSpPr/>
              <p:nvPr/>
            </p:nvSpPr>
            <p:spPr>
              <a:xfrm>
                <a:off x="5903802" y="4562015"/>
                <a:ext cx="596824" cy="204804"/>
              </a:xfrm>
              <a:custGeom>
                <a:rect b="b" l="l" r="r" t="t"/>
                <a:pathLst>
                  <a:path extrusionOk="0" h="3447" w="10045">
                    <a:moveTo>
                      <a:pt x="1795" y="0"/>
                    </a:moveTo>
                    <a:cubicBezTo>
                      <a:pt x="1118" y="0"/>
                      <a:pt x="591" y="35"/>
                      <a:pt x="535" y="141"/>
                    </a:cubicBezTo>
                    <a:cubicBezTo>
                      <a:pt x="377" y="447"/>
                      <a:pt x="0" y="2723"/>
                      <a:pt x="90" y="3030"/>
                    </a:cubicBezTo>
                    <a:cubicBezTo>
                      <a:pt x="176" y="3335"/>
                      <a:pt x="6987" y="3447"/>
                      <a:pt x="8193" y="3447"/>
                    </a:cubicBezTo>
                    <a:cubicBezTo>
                      <a:pt x="8243" y="3447"/>
                      <a:pt x="8283" y="3446"/>
                      <a:pt x="8313" y="3446"/>
                    </a:cubicBezTo>
                    <a:cubicBezTo>
                      <a:pt x="9055" y="3426"/>
                      <a:pt x="10045" y="3179"/>
                      <a:pt x="9787" y="2397"/>
                    </a:cubicBezTo>
                    <a:cubicBezTo>
                      <a:pt x="9530" y="1625"/>
                      <a:pt x="8521" y="1328"/>
                      <a:pt x="7522" y="1032"/>
                    </a:cubicBezTo>
                    <a:cubicBezTo>
                      <a:pt x="6522" y="735"/>
                      <a:pt x="5107" y="141"/>
                      <a:pt x="5107" y="141"/>
                    </a:cubicBezTo>
                    <a:cubicBezTo>
                      <a:pt x="5107" y="141"/>
                      <a:pt x="3150" y="0"/>
                      <a:pt x="17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32"/>
              <p:cNvSpPr/>
              <p:nvPr/>
            </p:nvSpPr>
            <p:spPr>
              <a:xfrm>
                <a:off x="6507042" y="4523336"/>
                <a:ext cx="584465" cy="186385"/>
              </a:xfrm>
              <a:custGeom>
                <a:rect b="b" l="l" r="r" t="t"/>
                <a:pathLst>
                  <a:path extrusionOk="0" h="3137" w="9837">
                    <a:moveTo>
                      <a:pt x="4028" y="0"/>
                    </a:moveTo>
                    <a:lnTo>
                      <a:pt x="386" y="317"/>
                    </a:lnTo>
                    <a:cubicBezTo>
                      <a:pt x="386" y="317"/>
                      <a:pt x="1" y="2662"/>
                      <a:pt x="386" y="2910"/>
                    </a:cubicBezTo>
                    <a:cubicBezTo>
                      <a:pt x="604" y="3054"/>
                      <a:pt x="3079" y="3136"/>
                      <a:pt x="5341" y="3136"/>
                    </a:cubicBezTo>
                    <a:cubicBezTo>
                      <a:pt x="7099" y="3136"/>
                      <a:pt x="8727" y="3087"/>
                      <a:pt x="9065" y="2978"/>
                    </a:cubicBezTo>
                    <a:cubicBezTo>
                      <a:pt x="9837" y="2721"/>
                      <a:pt x="9837" y="1771"/>
                      <a:pt x="8827" y="1395"/>
                    </a:cubicBezTo>
                    <a:cubicBezTo>
                      <a:pt x="7828" y="1010"/>
                      <a:pt x="4028" y="0"/>
                      <a:pt x="40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32"/>
              <p:cNvSpPr/>
              <p:nvPr/>
            </p:nvSpPr>
            <p:spPr>
              <a:xfrm>
                <a:off x="5907961" y="2651348"/>
                <a:ext cx="580900" cy="1930809"/>
              </a:xfrm>
              <a:custGeom>
                <a:rect b="b" l="l" r="r" t="t"/>
                <a:pathLst>
                  <a:path extrusionOk="0" h="32497" w="9777">
                    <a:moveTo>
                      <a:pt x="1554" y="0"/>
                    </a:moveTo>
                    <a:cubicBezTo>
                      <a:pt x="1554" y="0"/>
                      <a:pt x="1187" y="2761"/>
                      <a:pt x="1207" y="5997"/>
                    </a:cubicBezTo>
                    <a:cubicBezTo>
                      <a:pt x="1227" y="10529"/>
                      <a:pt x="1623" y="15991"/>
                      <a:pt x="1594" y="16159"/>
                    </a:cubicBezTo>
                    <a:cubicBezTo>
                      <a:pt x="1534" y="16447"/>
                      <a:pt x="0" y="32319"/>
                      <a:pt x="0" y="32319"/>
                    </a:cubicBezTo>
                    <a:lnTo>
                      <a:pt x="6828" y="32497"/>
                    </a:lnTo>
                    <a:cubicBezTo>
                      <a:pt x="6828" y="32497"/>
                      <a:pt x="8026" y="25500"/>
                      <a:pt x="8639" y="21226"/>
                    </a:cubicBezTo>
                    <a:cubicBezTo>
                      <a:pt x="8857" y="19692"/>
                      <a:pt x="9005" y="18514"/>
                      <a:pt x="8985" y="18129"/>
                    </a:cubicBezTo>
                    <a:cubicBezTo>
                      <a:pt x="8965" y="17654"/>
                      <a:pt x="9044" y="16209"/>
                      <a:pt x="9154" y="14467"/>
                    </a:cubicBezTo>
                    <a:cubicBezTo>
                      <a:pt x="9391" y="10835"/>
                      <a:pt x="9777" y="5927"/>
                      <a:pt x="9777" y="5927"/>
                    </a:cubicBezTo>
                    <a:lnTo>
                      <a:pt x="15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32"/>
              <p:cNvSpPr/>
              <p:nvPr/>
            </p:nvSpPr>
            <p:spPr>
              <a:xfrm>
                <a:off x="6020790" y="2636078"/>
                <a:ext cx="872034" cy="1925521"/>
              </a:xfrm>
              <a:custGeom>
                <a:rect b="b" l="l" r="r" t="t"/>
                <a:pathLst>
                  <a:path extrusionOk="0" h="32408" w="14677">
                    <a:moveTo>
                      <a:pt x="1" y="0"/>
                    </a:moveTo>
                    <a:cubicBezTo>
                      <a:pt x="1" y="0"/>
                      <a:pt x="713" y="4809"/>
                      <a:pt x="2762" y="12785"/>
                    </a:cubicBezTo>
                    <a:cubicBezTo>
                      <a:pt x="4820" y="20761"/>
                      <a:pt x="7829" y="32407"/>
                      <a:pt x="7829" y="32407"/>
                    </a:cubicBezTo>
                    <a:lnTo>
                      <a:pt x="14676" y="31764"/>
                    </a:lnTo>
                    <a:cubicBezTo>
                      <a:pt x="14676" y="31764"/>
                      <a:pt x="13419" y="19385"/>
                      <a:pt x="12658" y="15031"/>
                    </a:cubicBezTo>
                    <a:cubicBezTo>
                      <a:pt x="11895" y="10687"/>
                      <a:pt x="9204" y="534"/>
                      <a:pt x="9204" y="53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32"/>
              <p:cNvSpPr/>
              <p:nvPr/>
            </p:nvSpPr>
            <p:spPr>
              <a:xfrm>
                <a:off x="6227792" y="1597147"/>
                <a:ext cx="203437" cy="188821"/>
              </a:xfrm>
              <a:custGeom>
                <a:rect b="b" l="l" r="r" t="t"/>
                <a:pathLst>
                  <a:path extrusionOk="0" h="3178" w="3424">
                    <a:moveTo>
                      <a:pt x="297" y="1"/>
                    </a:moveTo>
                    <a:lnTo>
                      <a:pt x="0" y="3147"/>
                    </a:lnTo>
                    <a:lnTo>
                      <a:pt x="3424" y="3177"/>
                    </a:lnTo>
                    <a:lnTo>
                      <a:pt x="3414" y="2880"/>
                    </a:lnTo>
                    <a:lnTo>
                      <a:pt x="3345" y="1574"/>
                    </a:lnTo>
                    <a:lnTo>
                      <a:pt x="2771" y="1277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rgbClr val="E09E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32"/>
              <p:cNvSpPr/>
              <p:nvPr/>
            </p:nvSpPr>
            <p:spPr>
              <a:xfrm>
                <a:off x="6144908" y="1352001"/>
                <a:ext cx="154063" cy="292262"/>
              </a:xfrm>
              <a:custGeom>
                <a:rect b="b" l="l" r="r" t="t"/>
                <a:pathLst>
                  <a:path extrusionOk="0" h="4919" w="2593">
                    <a:moveTo>
                      <a:pt x="2484" y="1"/>
                    </a:moveTo>
                    <a:cubicBezTo>
                      <a:pt x="2325" y="149"/>
                      <a:pt x="2048" y="198"/>
                      <a:pt x="1564" y="377"/>
                    </a:cubicBezTo>
                    <a:cubicBezTo>
                      <a:pt x="1089" y="555"/>
                      <a:pt x="673" y="1030"/>
                      <a:pt x="603" y="1653"/>
                    </a:cubicBezTo>
                    <a:cubicBezTo>
                      <a:pt x="544" y="2286"/>
                      <a:pt x="297" y="2336"/>
                      <a:pt x="148" y="2781"/>
                    </a:cubicBezTo>
                    <a:cubicBezTo>
                      <a:pt x="0" y="3226"/>
                      <a:pt x="277" y="3899"/>
                      <a:pt x="742" y="4236"/>
                    </a:cubicBezTo>
                    <a:cubicBezTo>
                      <a:pt x="1197" y="4572"/>
                      <a:pt x="1692" y="4918"/>
                      <a:pt x="1692" y="4918"/>
                    </a:cubicBezTo>
                    <a:cubicBezTo>
                      <a:pt x="1692" y="4918"/>
                      <a:pt x="2503" y="3345"/>
                      <a:pt x="2543" y="2395"/>
                    </a:cubicBezTo>
                    <a:cubicBezTo>
                      <a:pt x="2593" y="1455"/>
                      <a:pt x="2484" y="1"/>
                      <a:pt x="24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32"/>
              <p:cNvSpPr/>
              <p:nvPr/>
            </p:nvSpPr>
            <p:spPr>
              <a:xfrm>
                <a:off x="6269561" y="1414149"/>
                <a:ext cx="259881" cy="299095"/>
              </a:xfrm>
              <a:custGeom>
                <a:rect b="b" l="l" r="r" t="t"/>
                <a:pathLst>
                  <a:path extrusionOk="0" h="5034" w="4374">
                    <a:moveTo>
                      <a:pt x="2265" y="1"/>
                    </a:moveTo>
                    <a:cubicBezTo>
                      <a:pt x="1799" y="1"/>
                      <a:pt x="1263" y="74"/>
                      <a:pt x="861" y="270"/>
                    </a:cubicBezTo>
                    <a:cubicBezTo>
                      <a:pt x="416" y="498"/>
                      <a:pt x="277" y="1082"/>
                      <a:pt x="207" y="1369"/>
                    </a:cubicBezTo>
                    <a:cubicBezTo>
                      <a:pt x="0" y="2180"/>
                      <a:pt x="20" y="3397"/>
                      <a:pt x="386" y="3942"/>
                    </a:cubicBezTo>
                    <a:cubicBezTo>
                      <a:pt x="742" y="4476"/>
                      <a:pt x="1217" y="4931"/>
                      <a:pt x="1900" y="5000"/>
                    </a:cubicBezTo>
                    <a:cubicBezTo>
                      <a:pt x="2082" y="5019"/>
                      <a:pt x="2286" y="5034"/>
                      <a:pt x="2491" y="5034"/>
                    </a:cubicBezTo>
                    <a:cubicBezTo>
                      <a:pt x="3052" y="5034"/>
                      <a:pt x="3614" y="4921"/>
                      <a:pt x="3730" y="4456"/>
                    </a:cubicBezTo>
                    <a:cubicBezTo>
                      <a:pt x="3889" y="3833"/>
                      <a:pt x="3760" y="2893"/>
                      <a:pt x="3760" y="2893"/>
                    </a:cubicBezTo>
                    <a:cubicBezTo>
                      <a:pt x="3760" y="2893"/>
                      <a:pt x="4374" y="2507"/>
                      <a:pt x="4304" y="2388"/>
                    </a:cubicBezTo>
                    <a:cubicBezTo>
                      <a:pt x="3978" y="1804"/>
                      <a:pt x="3671" y="1646"/>
                      <a:pt x="3582" y="1260"/>
                    </a:cubicBezTo>
                    <a:cubicBezTo>
                      <a:pt x="3493" y="874"/>
                      <a:pt x="3235" y="162"/>
                      <a:pt x="3235" y="162"/>
                    </a:cubicBezTo>
                    <a:cubicBezTo>
                      <a:pt x="3099" y="69"/>
                      <a:pt x="2715" y="1"/>
                      <a:pt x="2265" y="1"/>
                    </a:cubicBezTo>
                    <a:close/>
                  </a:path>
                </a:pathLst>
              </a:custGeom>
              <a:solidFill>
                <a:srgbClr val="E09E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32"/>
              <p:cNvSpPr/>
              <p:nvPr/>
            </p:nvSpPr>
            <p:spPr>
              <a:xfrm>
                <a:off x="6444716" y="1493646"/>
                <a:ext cx="21271" cy="24776"/>
              </a:xfrm>
              <a:custGeom>
                <a:rect b="b" l="l" r="r" t="t"/>
                <a:pathLst>
                  <a:path extrusionOk="0" h="417" w="358">
                    <a:moveTo>
                      <a:pt x="179" y="1"/>
                    </a:moveTo>
                    <a:cubicBezTo>
                      <a:pt x="1" y="1"/>
                      <a:pt x="1" y="417"/>
                      <a:pt x="179" y="417"/>
                    </a:cubicBezTo>
                    <a:cubicBezTo>
                      <a:pt x="357" y="417"/>
                      <a:pt x="357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32"/>
              <p:cNvSpPr/>
              <p:nvPr/>
            </p:nvSpPr>
            <p:spPr>
              <a:xfrm>
                <a:off x="6422495" y="1466078"/>
                <a:ext cx="38739" cy="20439"/>
              </a:xfrm>
              <a:custGeom>
                <a:rect b="b" l="l" r="r" t="t"/>
                <a:pathLst>
                  <a:path extrusionOk="0" h="344" w="652">
                    <a:moveTo>
                      <a:pt x="602" y="0"/>
                    </a:moveTo>
                    <a:cubicBezTo>
                      <a:pt x="384" y="20"/>
                      <a:pt x="186" y="119"/>
                      <a:pt x="38" y="267"/>
                    </a:cubicBezTo>
                    <a:cubicBezTo>
                      <a:pt x="1" y="297"/>
                      <a:pt x="31" y="344"/>
                      <a:pt x="65" y="344"/>
                    </a:cubicBezTo>
                    <a:cubicBezTo>
                      <a:pt x="76" y="344"/>
                      <a:pt x="88" y="339"/>
                      <a:pt x="98" y="326"/>
                    </a:cubicBezTo>
                    <a:cubicBezTo>
                      <a:pt x="226" y="198"/>
                      <a:pt x="404" y="109"/>
                      <a:pt x="602" y="99"/>
                    </a:cubicBezTo>
                    <a:cubicBezTo>
                      <a:pt x="652" y="89"/>
                      <a:pt x="652" y="0"/>
                      <a:pt x="6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32"/>
              <p:cNvSpPr/>
              <p:nvPr/>
            </p:nvSpPr>
            <p:spPr>
              <a:xfrm>
                <a:off x="6203669" y="1497746"/>
                <a:ext cx="103560" cy="122217"/>
              </a:xfrm>
              <a:custGeom>
                <a:rect b="b" l="l" r="r" t="t"/>
                <a:pathLst>
                  <a:path extrusionOk="0" h="2057" w="1743">
                    <a:moveTo>
                      <a:pt x="831" y="0"/>
                    </a:moveTo>
                    <a:cubicBezTo>
                      <a:pt x="765" y="0"/>
                      <a:pt x="693" y="9"/>
                      <a:pt x="614" y="31"/>
                    </a:cubicBezTo>
                    <a:cubicBezTo>
                      <a:pt x="1" y="189"/>
                      <a:pt x="208" y="1229"/>
                      <a:pt x="485" y="1614"/>
                    </a:cubicBezTo>
                    <a:cubicBezTo>
                      <a:pt x="701" y="1907"/>
                      <a:pt x="1158" y="2056"/>
                      <a:pt x="1424" y="2056"/>
                    </a:cubicBezTo>
                    <a:cubicBezTo>
                      <a:pt x="1499" y="2056"/>
                      <a:pt x="1559" y="2044"/>
                      <a:pt x="1594" y="2020"/>
                    </a:cubicBezTo>
                    <a:cubicBezTo>
                      <a:pt x="1742" y="1911"/>
                      <a:pt x="1465" y="437"/>
                      <a:pt x="1465" y="437"/>
                    </a:cubicBezTo>
                    <a:cubicBezTo>
                      <a:pt x="1465" y="437"/>
                      <a:pt x="1285" y="0"/>
                      <a:pt x="831" y="0"/>
                    </a:cubicBezTo>
                    <a:close/>
                  </a:path>
                </a:pathLst>
              </a:custGeom>
              <a:solidFill>
                <a:srgbClr val="E09E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32"/>
              <p:cNvSpPr/>
              <p:nvPr/>
            </p:nvSpPr>
            <p:spPr>
              <a:xfrm>
                <a:off x="6241517" y="1514917"/>
                <a:ext cx="46284" cy="78368"/>
              </a:xfrm>
              <a:custGeom>
                <a:rect b="b" l="l" r="r" t="t"/>
                <a:pathLst>
                  <a:path extrusionOk="0" h="1319" w="779">
                    <a:moveTo>
                      <a:pt x="150" y="1"/>
                    </a:moveTo>
                    <a:cubicBezTo>
                      <a:pt x="119" y="1"/>
                      <a:pt x="87" y="4"/>
                      <a:pt x="56" y="9"/>
                    </a:cubicBezTo>
                    <a:cubicBezTo>
                      <a:pt x="0" y="18"/>
                      <a:pt x="15" y="99"/>
                      <a:pt x="67" y="99"/>
                    </a:cubicBezTo>
                    <a:cubicBezTo>
                      <a:pt x="70" y="99"/>
                      <a:pt x="73" y="99"/>
                      <a:pt x="76" y="98"/>
                    </a:cubicBezTo>
                    <a:cubicBezTo>
                      <a:pt x="97" y="95"/>
                      <a:pt x="118" y="93"/>
                      <a:pt x="139" y="93"/>
                    </a:cubicBezTo>
                    <a:cubicBezTo>
                      <a:pt x="357" y="93"/>
                      <a:pt x="606" y="262"/>
                      <a:pt x="669" y="476"/>
                    </a:cubicBezTo>
                    <a:lnTo>
                      <a:pt x="669" y="476"/>
                    </a:lnTo>
                    <a:cubicBezTo>
                      <a:pt x="500" y="525"/>
                      <a:pt x="391" y="689"/>
                      <a:pt x="373" y="860"/>
                    </a:cubicBezTo>
                    <a:cubicBezTo>
                      <a:pt x="353" y="1058"/>
                      <a:pt x="462" y="1246"/>
                      <a:pt x="640" y="1316"/>
                    </a:cubicBezTo>
                    <a:cubicBezTo>
                      <a:pt x="646" y="1318"/>
                      <a:pt x="651" y="1318"/>
                      <a:pt x="656" y="1318"/>
                    </a:cubicBezTo>
                    <a:cubicBezTo>
                      <a:pt x="702" y="1318"/>
                      <a:pt x="714" y="1244"/>
                      <a:pt x="670" y="1226"/>
                    </a:cubicBezTo>
                    <a:cubicBezTo>
                      <a:pt x="670" y="1226"/>
                      <a:pt x="650" y="1226"/>
                      <a:pt x="640" y="1217"/>
                    </a:cubicBezTo>
                    <a:cubicBezTo>
                      <a:pt x="611" y="1197"/>
                      <a:pt x="581" y="1177"/>
                      <a:pt x="561" y="1157"/>
                    </a:cubicBezTo>
                    <a:cubicBezTo>
                      <a:pt x="482" y="1078"/>
                      <a:pt x="452" y="969"/>
                      <a:pt x="462" y="860"/>
                    </a:cubicBezTo>
                    <a:cubicBezTo>
                      <a:pt x="482" y="712"/>
                      <a:pt x="591" y="573"/>
                      <a:pt x="739" y="553"/>
                    </a:cubicBezTo>
                    <a:cubicBezTo>
                      <a:pt x="769" y="553"/>
                      <a:pt x="778" y="524"/>
                      <a:pt x="769" y="494"/>
                    </a:cubicBezTo>
                    <a:cubicBezTo>
                      <a:pt x="749" y="346"/>
                      <a:pt x="630" y="217"/>
                      <a:pt x="512" y="128"/>
                    </a:cubicBezTo>
                    <a:cubicBezTo>
                      <a:pt x="408" y="49"/>
                      <a:pt x="279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32"/>
              <p:cNvSpPr/>
              <p:nvPr/>
            </p:nvSpPr>
            <p:spPr>
              <a:xfrm>
                <a:off x="6250132" y="1614081"/>
                <a:ext cx="40640" cy="8734"/>
              </a:xfrm>
              <a:custGeom>
                <a:rect b="b" l="l" r="r" t="t"/>
                <a:pathLst>
                  <a:path extrusionOk="0" h="147" w="684">
                    <a:moveTo>
                      <a:pt x="630" y="0"/>
                    </a:moveTo>
                    <a:cubicBezTo>
                      <a:pt x="625" y="0"/>
                      <a:pt x="619" y="1"/>
                      <a:pt x="614" y="3"/>
                    </a:cubicBezTo>
                    <a:cubicBezTo>
                      <a:pt x="521" y="39"/>
                      <a:pt x="426" y="56"/>
                      <a:pt x="330" y="56"/>
                    </a:cubicBezTo>
                    <a:cubicBezTo>
                      <a:pt x="241" y="56"/>
                      <a:pt x="150" y="41"/>
                      <a:pt x="59" y="12"/>
                    </a:cubicBezTo>
                    <a:cubicBezTo>
                      <a:pt x="55" y="10"/>
                      <a:pt x="49" y="9"/>
                      <a:pt x="44" y="9"/>
                    </a:cubicBezTo>
                    <a:cubicBezTo>
                      <a:pt x="27" y="9"/>
                      <a:pt x="10" y="20"/>
                      <a:pt x="10" y="42"/>
                    </a:cubicBezTo>
                    <a:cubicBezTo>
                      <a:pt x="0" y="62"/>
                      <a:pt x="20" y="82"/>
                      <a:pt x="40" y="92"/>
                    </a:cubicBezTo>
                    <a:cubicBezTo>
                      <a:pt x="128" y="129"/>
                      <a:pt x="225" y="146"/>
                      <a:pt x="323" y="146"/>
                    </a:cubicBezTo>
                    <a:cubicBezTo>
                      <a:pt x="433" y="146"/>
                      <a:pt x="544" y="124"/>
                      <a:pt x="644" y="82"/>
                    </a:cubicBezTo>
                    <a:cubicBezTo>
                      <a:pt x="664" y="72"/>
                      <a:pt x="683" y="52"/>
                      <a:pt x="673" y="32"/>
                    </a:cubicBezTo>
                    <a:cubicBezTo>
                      <a:pt x="665" y="16"/>
                      <a:pt x="651" y="0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32"/>
              <p:cNvSpPr/>
              <p:nvPr/>
            </p:nvSpPr>
            <p:spPr>
              <a:xfrm>
                <a:off x="6210740" y="1332929"/>
                <a:ext cx="297550" cy="210804"/>
              </a:xfrm>
              <a:custGeom>
                <a:rect b="b" l="l" r="r" t="t"/>
                <a:pathLst>
                  <a:path extrusionOk="0" h="3548" w="5008">
                    <a:moveTo>
                      <a:pt x="2222" y="1"/>
                    </a:moveTo>
                    <a:cubicBezTo>
                      <a:pt x="1985" y="1"/>
                      <a:pt x="1758" y="43"/>
                      <a:pt x="1593" y="163"/>
                    </a:cubicBezTo>
                    <a:cubicBezTo>
                      <a:pt x="1178" y="450"/>
                      <a:pt x="1089" y="628"/>
                      <a:pt x="544" y="945"/>
                    </a:cubicBezTo>
                    <a:cubicBezTo>
                      <a:pt x="1" y="1261"/>
                      <a:pt x="109" y="2290"/>
                      <a:pt x="475" y="2538"/>
                    </a:cubicBezTo>
                    <a:cubicBezTo>
                      <a:pt x="852" y="2785"/>
                      <a:pt x="1158" y="2924"/>
                      <a:pt x="1158" y="2924"/>
                    </a:cubicBezTo>
                    <a:cubicBezTo>
                      <a:pt x="1158" y="2924"/>
                      <a:pt x="1346" y="3122"/>
                      <a:pt x="1455" y="3300"/>
                    </a:cubicBezTo>
                    <a:lnTo>
                      <a:pt x="1613" y="3547"/>
                    </a:lnTo>
                    <a:lnTo>
                      <a:pt x="1831" y="3418"/>
                    </a:lnTo>
                    <a:cubicBezTo>
                      <a:pt x="1831" y="3418"/>
                      <a:pt x="1703" y="3152"/>
                      <a:pt x="1653" y="2746"/>
                    </a:cubicBezTo>
                    <a:cubicBezTo>
                      <a:pt x="1613" y="2340"/>
                      <a:pt x="1633" y="2162"/>
                      <a:pt x="1890" y="1914"/>
                    </a:cubicBezTo>
                    <a:cubicBezTo>
                      <a:pt x="2033" y="1783"/>
                      <a:pt x="2141" y="1752"/>
                      <a:pt x="2304" y="1752"/>
                    </a:cubicBezTo>
                    <a:cubicBezTo>
                      <a:pt x="2447" y="1752"/>
                      <a:pt x="2632" y="1776"/>
                      <a:pt x="2919" y="1776"/>
                    </a:cubicBezTo>
                    <a:cubicBezTo>
                      <a:pt x="3432" y="1776"/>
                      <a:pt x="3530" y="1651"/>
                      <a:pt x="3803" y="1651"/>
                    </a:cubicBezTo>
                    <a:cubicBezTo>
                      <a:pt x="3857" y="1651"/>
                      <a:pt x="3917" y="1656"/>
                      <a:pt x="3988" y="1667"/>
                    </a:cubicBezTo>
                    <a:cubicBezTo>
                      <a:pt x="4093" y="1684"/>
                      <a:pt x="4181" y="1693"/>
                      <a:pt x="4258" y="1693"/>
                    </a:cubicBezTo>
                    <a:cubicBezTo>
                      <a:pt x="4497" y="1693"/>
                      <a:pt x="4615" y="1608"/>
                      <a:pt x="4750" y="1420"/>
                    </a:cubicBezTo>
                    <a:cubicBezTo>
                      <a:pt x="4918" y="1173"/>
                      <a:pt x="5008" y="519"/>
                      <a:pt x="4463" y="272"/>
                    </a:cubicBezTo>
                    <a:cubicBezTo>
                      <a:pt x="4265" y="182"/>
                      <a:pt x="4088" y="157"/>
                      <a:pt x="3925" y="157"/>
                    </a:cubicBezTo>
                    <a:cubicBezTo>
                      <a:pt x="3729" y="157"/>
                      <a:pt x="3554" y="192"/>
                      <a:pt x="3386" y="192"/>
                    </a:cubicBezTo>
                    <a:cubicBezTo>
                      <a:pt x="3308" y="192"/>
                      <a:pt x="3232" y="185"/>
                      <a:pt x="3157" y="163"/>
                    </a:cubicBezTo>
                    <a:cubicBezTo>
                      <a:pt x="2939" y="92"/>
                      <a:pt x="2570" y="1"/>
                      <a:pt x="22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32"/>
              <p:cNvSpPr/>
              <p:nvPr/>
            </p:nvSpPr>
            <p:spPr>
              <a:xfrm>
                <a:off x="6007303" y="1681279"/>
                <a:ext cx="488629" cy="230768"/>
              </a:xfrm>
              <a:custGeom>
                <a:rect b="b" l="l" r="r" t="t"/>
                <a:pathLst>
                  <a:path extrusionOk="0" h="3884" w="8224">
                    <a:moveTo>
                      <a:pt x="3693" y="1"/>
                    </a:moveTo>
                    <a:cubicBezTo>
                      <a:pt x="3144" y="1"/>
                      <a:pt x="1122" y="483"/>
                      <a:pt x="555" y="1840"/>
                    </a:cubicBezTo>
                    <a:cubicBezTo>
                      <a:pt x="1" y="3165"/>
                      <a:pt x="219" y="3884"/>
                      <a:pt x="839" y="3884"/>
                    </a:cubicBezTo>
                    <a:cubicBezTo>
                      <a:pt x="928" y="3884"/>
                      <a:pt x="1025" y="3869"/>
                      <a:pt x="1129" y="3839"/>
                    </a:cubicBezTo>
                    <a:cubicBezTo>
                      <a:pt x="1950" y="3592"/>
                      <a:pt x="2395" y="2266"/>
                      <a:pt x="3850" y="2137"/>
                    </a:cubicBezTo>
                    <a:cubicBezTo>
                      <a:pt x="3959" y="2128"/>
                      <a:pt x="4069" y="2124"/>
                      <a:pt x="4181" y="2124"/>
                    </a:cubicBezTo>
                    <a:cubicBezTo>
                      <a:pt x="5552" y="2124"/>
                      <a:pt x="7016" y="2751"/>
                      <a:pt x="7016" y="2751"/>
                    </a:cubicBezTo>
                    <a:lnTo>
                      <a:pt x="8223" y="3354"/>
                    </a:lnTo>
                    <a:cubicBezTo>
                      <a:pt x="8223" y="3354"/>
                      <a:pt x="8095" y="3107"/>
                      <a:pt x="7838" y="2562"/>
                    </a:cubicBezTo>
                    <a:cubicBezTo>
                      <a:pt x="7590" y="2019"/>
                      <a:pt x="6829" y="1533"/>
                      <a:pt x="5750" y="989"/>
                    </a:cubicBezTo>
                    <a:cubicBezTo>
                      <a:pt x="4671" y="445"/>
                      <a:pt x="4018" y="138"/>
                      <a:pt x="3820" y="20"/>
                    </a:cubicBezTo>
                    <a:cubicBezTo>
                      <a:pt x="3801" y="7"/>
                      <a:pt x="3757" y="1"/>
                      <a:pt x="36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2"/>
              <p:cNvSpPr/>
              <p:nvPr/>
            </p:nvSpPr>
            <p:spPr>
              <a:xfrm>
                <a:off x="6376745" y="2934995"/>
                <a:ext cx="106234" cy="1237139"/>
              </a:xfrm>
              <a:custGeom>
                <a:rect b="b" l="l" r="r" t="t"/>
                <a:pathLst>
                  <a:path extrusionOk="0" h="20822" w="1788">
                    <a:moveTo>
                      <a:pt x="1635" y="1"/>
                    </a:moveTo>
                    <a:cubicBezTo>
                      <a:pt x="1612" y="1"/>
                      <a:pt x="1590" y="15"/>
                      <a:pt x="1590" y="45"/>
                    </a:cubicBezTo>
                    <a:cubicBezTo>
                      <a:pt x="1610" y="1441"/>
                      <a:pt x="1640" y="2826"/>
                      <a:pt x="1649" y="4221"/>
                    </a:cubicBezTo>
                    <a:cubicBezTo>
                      <a:pt x="1669" y="5597"/>
                      <a:pt x="1728" y="6992"/>
                      <a:pt x="1600" y="8367"/>
                    </a:cubicBezTo>
                    <a:cubicBezTo>
                      <a:pt x="1462" y="9911"/>
                      <a:pt x="1264" y="11445"/>
                      <a:pt x="1075" y="12968"/>
                    </a:cubicBezTo>
                    <a:cubicBezTo>
                      <a:pt x="858" y="14651"/>
                      <a:pt x="630" y="16333"/>
                      <a:pt x="393" y="18015"/>
                    </a:cubicBezTo>
                    <a:cubicBezTo>
                      <a:pt x="264" y="18916"/>
                      <a:pt x="116" y="19816"/>
                      <a:pt x="7" y="20726"/>
                    </a:cubicBezTo>
                    <a:lnTo>
                      <a:pt x="7" y="20766"/>
                    </a:lnTo>
                    <a:cubicBezTo>
                      <a:pt x="1" y="20801"/>
                      <a:pt x="29" y="20822"/>
                      <a:pt x="55" y="20822"/>
                    </a:cubicBezTo>
                    <a:cubicBezTo>
                      <a:pt x="74" y="20822"/>
                      <a:pt x="92" y="20811"/>
                      <a:pt x="96" y="20786"/>
                    </a:cubicBezTo>
                    <a:cubicBezTo>
                      <a:pt x="204" y="20044"/>
                      <a:pt x="303" y="19292"/>
                      <a:pt x="413" y="18549"/>
                    </a:cubicBezTo>
                    <a:cubicBezTo>
                      <a:pt x="640" y="16917"/>
                      <a:pt x="858" y="15294"/>
                      <a:pt x="1075" y="13661"/>
                    </a:cubicBezTo>
                    <a:cubicBezTo>
                      <a:pt x="1283" y="12058"/>
                      <a:pt x="1491" y="10446"/>
                      <a:pt x="1649" y="8832"/>
                    </a:cubicBezTo>
                    <a:cubicBezTo>
                      <a:pt x="1699" y="8328"/>
                      <a:pt x="1748" y="7813"/>
                      <a:pt x="1768" y="7308"/>
                    </a:cubicBezTo>
                    <a:cubicBezTo>
                      <a:pt x="1788" y="6527"/>
                      <a:pt x="1758" y="5745"/>
                      <a:pt x="1748" y="4973"/>
                    </a:cubicBezTo>
                    <a:cubicBezTo>
                      <a:pt x="1739" y="3360"/>
                      <a:pt x="1709" y="1747"/>
                      <a:pt x="1679" y="135"/>
                    </a:cubicBezTo>
                    <a:lnTo>
                      <a:pt x="1679" y="45"/>
                    </a:lnTo>
                    <a:cubicBezTo>
                      <a:pt x="1679" y="15"/>
                      <a:pt x="1657" y="1"/>
                      <a:pt x="16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2"/>
              <p:cNvSpPr/>
              <p:nvPr/>
            </p:nvSpPr>
            <p:spPr>
              <a:xfrm>
                <a:off x="6247221" y="2043948"/>
                <a:ext cx="671449" cy="656595"/>
              </a:xfrm>
              <a:custGeom>
                <a:rect b="b" l="l" r="r" t="t"/>
                <a:pathLst>
                  <a:path extrusionOk="0" h="11051" w="11301">
                    <a:moveTo>
                      <a:pt x="8198" y="0"/>
                    </a:moveTo>
                    <a:cubicBezTo>
                      <a:pt x="7689" y="0"/>
                      <a:pt x="6551" y="1010"/>
                      <a:pt x="6551" y="1010"/>
                    </a:cubicBezTo>
                    <a:lnTo>
                      <a:pt x="1841" y="5493"/>
                    </a:lnTo>
                    <a:cubicBezTo>
                      <a:pt x="1841" y="5493"/>
                      <a:pt x="0" y="10778"/>
                      <a:pt x="1850" y="11015"/>
                    </a:cubicBezTo>
                    <a:cubicBezTo>
                      <a:pt x="2031" y="11039"/>
                      <a:pt x="2212" y="11051"/>
                      <a:pt x="2392" y="11051"/>
                    </a:cubicBezTo>
                    <a:cubicBezTo>
                      <a:pt x="4051" y="11051"/>
                      <a:pt x="5678" y="10068"/>
                      <a:pt x="6848" y="8818"/>
                    </a:cubicBezTo>
                    <a:cubicBezTo>
                      <a:pt x="8144" y="7442"/>
                      <a:pt x="11202" y="4038"/>
                      <a:pt x="11251" y="3405"/>
                    </a:cubicBezTo>
                    <a:cubicBezTo>
                      <a:pt x="11301" y="2762"/>
                      <a:pt x="8737" y="318"/>
                      <a:pt x="8341" y="41"/>
                    </a:cubicBezTo>
                    <a:cubicBezTo>
                      <a:pt x="8303" y="13"/>
                      <a:pt x="8254" y="0"/>
                      <a:pt x="81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2"/>
              <p:cNvSpPr/>
              <p:nvPr/>
            </p:nvSpPr>
            <p:spPr>
              <a:xfrm>
                <a:off x="5923825" y="1785909"/>
                <a:ext cx="754333" cy="1137025"/>
              </a:xfrm>
              <a:custGeom>
                <a:rect b="b" l="l" r="r" t="t"/>
                <a:pathLst>
                  <a:path extrusionOk="0" h="19137" w="12696">
                    <a:moveTo>
                      <a:pt x="8599" y="0"/>
                    </a:moveTo>
                    <a:lnTo>
                      <a:pt x="2910" y="20"/>
                    </a:lnTo>
                    <a:cubicBezTo>
                      <a:pt x="2910" y="20"/>
                      <a:pt x="792" y="4295"/>
                      <a:pt x="614" y="8293"/>
                    </a:cubicBezTo>
                    <a:cubicBezTo>
                      <a:pt x="465" y="11686"/>
                      <a:pt x="1" y="18752"/>
                      <a:pt x="258" y="19019"/>
                    </a:cubicBezTo>
                    <a:cubicBezTo>
                      <a:pt x="339" y="19104"/>
                      <a:pt x="1182" y="19137"/>
                      <a:pt x="2362" y="19137"/>
                    </a:cubicBezTo>
                    <a:cubicBezTo>
                      <a:pt x="5056" y="19137"/>
                      <a:pt x="9505" y="18965"/>
                      <a:pt x="10668" y="18841"/>
                    </a:cubicBezTo>
                    <a:cubicBezTo>
                      <a:pt x="12350" y="18653"/>
                      <a:pt x="12696" y="18564"/>
                      <a:pt x="12696" y="18297"/>
                    </a:cubicBezTo>
                    <a:cubicBezTo>
                      <a:pt x="12696" y="18019"/>
                      <a:pt x="11607" y="11291"/>
                      <a:pt x="11350" y="8381"/>
                    </a:cubicBezTo>
                    <a:cubicBezTo>
                      <a:pt x="11083" y="5472"/>
                      <a:pt x="9846" y="1960"/>
                      <a:pt x="9401" y="1049"/>
                    </a:cubicBezTo>
                    <a:cubicBezTo>
                      <a:pt x="8966" y="139"/>
                      <a:pt x="8599" y="0"/>
                      <a:pt x="85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2"/>
              <p:cNvSpPr/>
              <p:nvPr/>
            </p:nvSpPr>
            <p:spPr>
              <a:xfrm>
                <a:off x="6391658" y="1951795"/>
                <a:ext cx="100768" cy="388752"/>
              </a:xfrm>
              <a:custGeom>
                <a:rect b="b" l="l" r="r" t="t"/>
                <a:pathLst>
                  <a:path extrusionOk="0" h="6543" w="1696">
                    <a:moveTo>
                      <a:pt x="58" y="0"/>
                    </a:moveTo>
                    <a:cubicBezTo>
                      <a:pt x="29" y="0"/>
                      <a:pt x="1" y="22"/>
                      <a:pt x="13" y="58"/>
                    </a:cubicBezTo>
                    <a:cubicBezTo>
                      <a:pt x="280" y="800"/>
                      <a:pt x="527" y="1543"/>
                      <a:pt x="785" y="2284"/>
                    </a:cubicBezTo>
                    <a:cubicBezTo>
                      <a:pt x="983" y="2858"/>
                      <a:pt x="1180" y="3442"/>
                      <a:pt x="1369" y="4026"/>
                    </a:cubicBezTo>
                    <a:cubicBezTo>
                      <a:pt x="1408" y="4145"/>
                      <a:pt x="1448" y="4274"/>
                      <a:pt x="1488" y="4402"/>
                    </a:cubicBezTo>
                    <a:cubicBezTo>
                      <a:pt x="1517" y="4501"/>
                      <a:pt x="1537" y="4630"/>
                      <a:pt x="1587" y="4729"/>
                    </a:cubicBezTo>
                    <a:cubicBezTo>
                      <a:pt x="1596" y="4744"/>
                      <a:pt x="1602" y="4749"/>
                      <a:pt x="1606" y="4749"/>
                    </a:cubicBezTo>
                    <a:lnTo>
                      <a:pt x="1606" y="4749"/>
                    </a:lnTo>
                    <a:cubicBezTo>
                      <a:pt x="1596" y="4769"/>
                      <a:pt x="1567" y="4788"/>
                      <a:pt x="1556" y="4798"/>
                    </a:cubicBezTo>
                    <a:lnTo>
                      <a:pt x="1349" y="5006"/>
                    </a:lnTo>
                    <a:cubicBezTo>
                      <a:pt x="943" y="5431"/>
                      <a:pt x="458" y="5916"/>
                      <a:pt x="250" y="6490"/>
                    </a:cubicBezTo>
                    <a:cubicBezTo>
                      <a:pt x="238" y="6520"/>
                      <a:pt x="267" y="6543"/>
                      <a:pt x="295" y="6543"/>
                    </a:cubicBezTo>
                    <a:cubicBezTo>
                      <a:pt x="313" y="6543"/>
                      <a:pt x="332" y="6533"/>
                      <a:pt x="340" y="6510"/>
                    </a:cubicBezTo>
                    <a:cubicBezTo>
                      <a:pt x="498" y="6084"/>
                      <a:pt x="824" y="5718"/>
                      <a:pt x="1121" y="5391"/>
                    </a:cubicBezTo>
                    <a:cubicBezTo>
                      <a:pt x="1299" y="5184"/>
                      <a:pt x="1488" y="4986"/>
                      <a:pt x="1686" y="4808"/>
                    </a:cubicBezTo>
                    <a:cubicBezTo>
                      <a:pt x="1695" y="4788"/>
                      <a:pt x="1695" y="4778"/>
                      <a:pt x="1695" y="4758"/>
                    </a:cubicBezTo>
                    <a:cubicBezTo>
                      <a:pt x="1250" y="3313"/>
                      <a:pt x="745" y="1879"/>
                      <a:pt x="250" y="454"/>
                    </a:cubicBezTo>
                    <a:cubicBezTo>
                      <a:pt x="201" y="315"/>
                      <a:pt x="151" y="167"/>
                      <a:pt x="102" y="28"/>
                    </a:cubicBezTo>
                    <a:cubicBezTo>
                      <a:pt x="95" y="9"/>
                      <a:pt x="76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2"/>
              <p:cNvSpPr/>
              <p:nvPr/>
            </p:nvSpPr>
            <p:spPr>
              <a:xfrm>
                <a:off x="6056914" y="2113761"/>
                <a:ext cx="601339" cy="589159"/>
              </a:xfrm>
              <a:custGeom>
                <a:rect b="b" l="l" r="r" t="t"/>
                <a:pathLst>
                  <a:path extrusionOk="0" h="9916" w="10121">
                    <a:moveTo>
                      <a:pt x="54" y="0"/>
                    </a:moveTo>
                    <a:cubicBezTo>
                      <a:pt x="28" y="0"/>
                      <a:pt x="1" y="23"/>
                      <a:pt x="6" y="53"/>
                    </a:cubicBezTo>
                    <a:cubicBezTo>
                      <a:pt x="204" y="974"/>
                      <a:pt x="432" y="1884"/>
                      <a:pt x="660" y="2784"/>
                    </a:cubicBezTo>
                    <a:cubicBezTo>
                      <a:pt x="1066" y="4328"/>
                      <a:pt x="1461" y="5882"/>
                      <a:pt x="2273" y="7267"/>
                    </a:cubicBezTo>
                    <a:cubicBezTo>
                      <a:pt x="2639" y="7890"/>
                      <a:pt x="3074" y="8494"/>
                      <a:pt x="3589" y="8999"/>
                    </a:cubicBezTo>
                    <a:cubicBezTo>
                      <a:pt x="3955" y="9365"/>
                      <a:pt x="4410" y="9741"/>
                      <a:pt x="4925" y="9869"/>
                    </a:cubicBezTo>
                    <a:cubicBezTo>
                      <a:pt x="5072" y="9902"/>
                      <a:pt x="5224" y="9916"/>
                      <a:pt x="5378" y="9916"/>
                    </a:cubicBezTo>
                    <a:cubicBezTo>
                      <a:pt x="5738" y="9916"/>
                      <a:pt x="6105" y="9838"/>
                      <a:pt x="6438" y="9741"/>
                    </a:cubicBezTo>
                    <a:cubicBezTo>
                      <a:pt x="6993" y="9583"/>
                      <a:pt x="7517" y="9335"/>
                      <a:pt x="8022" y="9058"/>
                    </a:cubicBezTo>
                    <a:cubicBezTo>
                      <a:pt x="8744" y="8662"/>
                      <a:pt x="9447" y="8197"/>
                      <a:pt x="10080" y="7683"/>
                    </a:cubicBezTo>
                    <a:cubicBezTo>
                      <a:pt x="10121" y="7651"/>
                      <a:pt x="10082" y="7605"/>
                      <a:pt x="10045" y="7605"/>
                    </a:cubicBezTo>
                    <a:cubicBezTo>
                      <a:pt x="10036" y="7605"/>
                      <a:pt x="10028" y="7608"/>
                      <a:pt x="10021" y="7613"/>
                    </a:cubicBezTo>
                    <a:cubicBezTo>
                      <a:pt x="9506" y="8039"/>
                      <a:pt x="8942" y="8415"/>
                      <a:pt x="8368" y="8752"/>
                    </a:cubicBezTo>
                    <a:cubicBezTo>
                      <a:pt x="7883" y="9048"/>
                      <a:pt x="7369" y="9315"/>
                      <a:pt x="6834" y="9513"/>
                    </a:cubicBezTo>
                    <a:cubicBezTo>
                      <a:pt x="6373" y="9685"/>
                      <a:pt x="5887" y="9824"/>
                      <a:pt x="5398" y="9824"/>
                    </a:cubicBezTo>
                    <a:cubicBezTo>
                      <a:pt x="5353" y="9824"/>
                      <a:pt x="5307" y="9823"/>
                      <a:pt x="5261" y="9820"/>
                    </a:cubicBezTo>
                    <a:cubicBezTo>
                      <a:pt x="4727" y="9790"/>
                      <a:pt x="4281" y="9504"/>
                      <a:pt x="3885" y="9157"/>
                    </a:cubicBezTo>
                    <a:cubicBezTo>
                      <a:pt x="3351" y="8682"/>
                      <a:pt x="2906" y="8108"/>
                      <a:pt x="2520" y="7505"/>
                    </a:cubicBezTo>
                    <a:cubicBezTo>
                      <a:pt x="2104" y="6832"/>
                      <a:pt x="1748" y="6109"/>
                      <a:pt x="1491" y="5367"/>
                    </a:cubicBezTo>
                    <a:cubicBezTo>
                      <a:pt x="1244" y="4635"/>
                      <a:pt x="1046" y="3883"/>
                      <a:pt x="848" y="3140"/>
                    </a:cubicBezTo>
                    <a:cubicBezTo>
                      <a:pt x="580" y="2111"/>
                      <a:pt x="323" y="1073"/>
                      <a:pt x="96" y="33"/>
                    </a:cubicBezTo>
                    <a:cubicBezTo>
                      <a:pt x="88" y="10"/>
                      <a:pt x="71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2"/>
              <p:cNvSpPr/>
              <p:nvPr/>
            </p:nvSpPr>
            <p:spPr>
              <a:xfrm>
                <a:off x="6522371" y="4650247"/>
                <a:ext cx="549708" cy="22934"/>
              </a:xfrm>
              <a:custGeom>
                <a:rect b="b" l="l" r="r" t="t"/>
                <a:pathLst>
                  <a:path extrusionOk="0" h="386" w="9252">
                    <a:moveTo>
                      <a:pt x="50" y="1"/>
                    </a:moveTo>
                    <a:cubicBezTo>
                      <a:pt x="0" y="1"/>
                      <a:pt x="3" y="81"/>
                      <a:pt x="59" y="90"/>
                    </a:cubicBezTo>
                    <a:cubicBezTo>
                      <a:pt x="1781" y="303"/>
                      <a:pt x="3518" y="385"/>
                      <a:pt x="5254" y="385"/>
                    </a:cubicBezTo>
                    <a:cubicBezTo>
                      <a:pt x="6351" y="385"/>
                      <a:pt x="7447" y="352"/>
                      <a:pt x="8539" y="299"/>
                    </a:cubicBezTo>
                    <a:cubicBezTo>
                      <a:pt x="8757" y="288"/>
                      <a:pt x="8975" y="279"/>
                      <a:pt x="9192" y="259"/>
                    </a:cubicBezTo>
                    <a:cubicBezTo>
                      <a:pt x="9252" y="259"/>
                      <a:pt x="9252" y="170"/>
                      <a:pt x="9192" y="170"/>
                    </a:cubicBezTo>
                    <a:cubicBezTo>
                      <a:pt x="8002" y="254"/>
                      <a:pt x="6803" y="294"/>
                      <a:pt x="5604" y="294"/>
                    </a:cubicBezTo>
                    <a:cubicBezTo>
                      <a:pt x="4700" y="294"/>
                      <a:pt x="3797" y="272"/>
                      <a:pt x="2899" y="229"/>
                    </a:cubicBezTo>
                    <a:cubicBezTo>
                      <a:pt x="1949" y="189"/>
                      <a:pt x="999" y="110"/>
                      <a:pt x="59" y="2"/>
                    </a:cubicBezTo>
                    <a:cubicBezTo>
                      <a:pt x="56" y="1"/>
                      <a:pt x="53" y="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32"/>
              <p:cNvSpPr/>
              <p:nvPr/>
            </p:nvSpPr>
            <p:spPr>
              <a:xfrm>
                <a:off x="5916338" y="4693204"/>
                <a:ext cx="549589" cy="26202"/>
              </a:xfrm>
              <a:custGeom>
                <a:rect b="b" l="l" r="r" t="t"/>
                <a:pathLst>
                  <a:path extrusionOk="0" h="441" w="9250">
                    <a:moveTo>
                      <a:pt x="68" y="0"/>
                    </a:moveTo>
                    <a:cubicBezTo>
                      <a:pt x="16" y="0"/>
                      <a:pt x="1" y="80"/>
                      <a:pt x="57" y="90"/>
                    </a:cubicBezTo>
                    <a:cubicBezTo>
                      <a:pt x="215" y="119"/>
                      <a:pt x="384" y="139"/>
                      <a:pt x="542" y="159"/>
                    </a:cubicBezTo>
                    <a:cubicBezTo>
                      <a:pt x="1145" y="218"/>
                      <a:pt x="1749" y="268"/>
                      <a:pt x="2353" y="298"/>
                    </a:cubicBezTo>
                    <a:cubicBezTo>
                      <a:pt x="3727" y="381"/>
                      <a:pt x="5106" y="441"/>
                      <a:pt x="6483" y="441"/>
                    </a:cubicBezTo>
                    <a:cubicBezTo>
                      <a:pt x="7059" y="441"/>
                      <a:pt x="7635" y="430"/>
                      <a:pt x="8211" y="407"/>
                    </a:cubicBezTo>
                    <a:cubicBezTo>
                      <a:pt x="8538" y="397"/>
                      <a:pt x="8864" y="377"/>
                      <a:pt x="9191" y="347"/>
                    </a:cubicBezTo>
                    <a:cubicBezTo>
                      <a:pt x="9247" y="347"/>
                      <a:pt x="9250" y="257"/>
                      <a:pt x="9199" y="257"/>
                    </a:cubicBezTo>
                    <a:cubicBezTo>
                      <a:pt x="9196" y="257"/>
                      <a:pt x="9193" y="258"/>
                      <a:pt x="9191" y="258"/>
                    </a:cubicBezTo>
                    <a:cubicBezTo>
                      <a:pt x="8427" y="334"/>
                      <a:pt x="7647" y="351"/>
                      <a:pt x="6871" y="351"/>
                    </a:cubicBezTo>
                    <a:cubicBezTo>
                      <a:pt x="6631" y="351"/>
                      <a:pt x="6391" y="350"/>
                      <a:pt x="6152" y="347"/>
                    </a:cubicBezTo>
                    <a:cubicBezTo>
                      <a:pt x="4342" y="337"/>
                      <a:pt x="2521" y="268"/>
                      <a:pt x="720" y="80"/>
                    </a:cubicBezTo>
                    <a:cubicBezTo>
                      <a:pt x="503" y="60"/>
                      <a:pt x="285" y="40"/>
                      <a:pt x="77" y="1"/>
                    </a:cubicBezTo>
                    <a:cubicBezTo>
                      <a:pt x="74" y="0"/>
                      <a:pt x="71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32"/>
              <p:cNvSpPr/>
              <p:nvPr/>
            </p:nvSpPr>
            <p:spPr>
              <a:xfrm>
                <a:off x="6862760" y="4557856"/>
                <a:ext cx="55315" cy="62267"/>
              </a:xfrm>
              <a:custGeom>
                <a:rect b="b" l="l" r="r" t="t"/>
                <a:pathLst>
                  <a:path extrusionOk="0" h="1048" w="931">
                    <a:moveTo>
                      <a:pt x="743" y="1"/>
                    </a:moveTo>
                    <a:cubicBezTo>
                      <a:pt x="719" y="1"/>
                      <a:pt x="694" y="7"/>
                      <a:pt x="673" y="23"/>
                    </a:cubicBezTo>
                    <a:cubicBezTo>
                      <a:pt x="396" y="231"/>
                      <a:pt x="169" y="508"/>
                      <a:pt x="30" y="825"/>
                    </a:cubicBezTo>
                    <a:cubicBezTo>
                      <a:pt x="0" y="893"/>
                      <a:pt x="10" y="992"/>
                      <a:pt x="90" y="1032"/>
                    </a:cubicBezTo>
                    <a:cubicBezTo>
                      <a:pt x="109" y="1042"/>
                      <a:pt x="135" y="1048"/>
                      <a:pt x="161" y="1048"/>
                    </a:cubicBezTo>
                    <a:cubicBezTo>
                      <a:pt x="214" y="1048"/>
                      <a:pt x="271" y="1025"/>
                      <a:pt x="297" y="973"/>
                    </a:cubicBezTo>
                    <a:cubicBezTo>
                      <a:pt x="327" y="904"/>
                      <a:pt x="356" y="834"/>
                      <a:pt x="396" y="775"/>
                    </a:cubicBezTo>
                    <a:cubicBezTo>
                      <a:pt x="426" y="735"/>
                      <a:pt x="446" y="695"/>
                      <a:pt x="466" y="666"/>
                    </a:cubicBezTo>
                    <a:cubicBezTo>
                      <a:pt x="475" y="656"/>
                      <a:pt x="485" y="636"/>
                      <a:pt x="495" y="627"/>
                    </a:cubicBezTo>
                    <a:cubicBezTo>
                      <a:pt x="504" y="617"/>
                      <a:pt x="505" y="608"/>
                      <a:pt x="513" y="599"/>
                    </a:cubicBezTo>
                    <a:lnTo>
                      <a:pt x="513" y="599"/>
                    </a:lnTo>
                    <a:cubicBezTo>
                      <a:pt x="513" y="599"/>
                      <a:pt x="513" y="599"/>
                      <a:pt x="513" y="599"/>
                    </a:cubicBezTo>
                    <a:cubicBezTo>
                      <a:pt x="513" y="599"/>
                      <a:pt x="513" y="598"/>
                      <a:pt x="515" y="597"/>
                    </a:cubicBezTo>
                    <a:lnTo>
                      <a:pt x="515" y="597"/>
                    </a:lnTo>
                    <a:cubicBezTo>
                      <a:pt x="514" y="597"/>
                      <a:pt x="513" y="598"/>
                      <a:pt x="513" y="599"/>
                    </a:cubicBezTo>
                    <a:lnTo>
                      <a:pt x="513" y="599"/>
                    </a:lnTo>
                    <a:cubicBezTo>
                      <a:pt x="514" y="598"/>
                      <a:pt x="522" y="590"/>
                      <a:pt x="522" y="590"/>
                    </a:cubicBezTo>
                    <a:lnTo>
                      <a:pt x="522" y="590"/>
                    </a:lnTo>
                    <a:cubicBezTo>
                      <a:pt x="522" y="590"/>
                      <a:pt x="520" y="591"/>
                      <a:pt x="515" y="597"/>
                    </a:cubicBezTo>
                    <a:cubicBezTo>
                      <a:pt x="565" y="537"/>
                      <a:pt x="614" y="478"/>
                      <a:pt x="673" y="418"/>
                    </a:cubicBezTo>
                    <a:cubicBezTo>
                      <a:pt x="703" y="399"/>
                      <a:pt x="732" y="369"/>
                      <a:pt x="752" y="350"/>
                    </a:cubicBezTo>
                    <a:cubicBezTo>
                      <a:pt x="772" y="330"/>
                      <a:pt x="792" y="319"/>
                      <a:pt x="802" y="310"/>
                    </a:cubicBezTo>
                    <a:lnTo>
                      <a:pt x="814" y="298"/>
                    </a:lnTo>
                    <a:lnTo>
                      <a:pt x="814" y="298"/>
                    </a:lnTo>
                    <a:cubicBezTo>
                      <a:pt x="820" y="296"/>
                      <a:pt x="831" y="290"/>
                      <a:pt x="831" y="290"/>
                    </a:cubicBezTo>
                    <a:cubicBezTo>
                      <a:pt x="891" y="240"/>
                      <a:pt x="930" y="152"/>
                      <a:pt x="881" y="82"/>
                    </a:cubicBezTo>
                    <a:cubicBezTo>
                      <a:pt x="854" y="34"/>
                      <a:pt x="798" y="1"/>
                      <a:pt x="7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2"/>
              <p:cNvSpPr/>
              <p:nvPr/>
            </p:nvSpPr>
            <p:spPr>
              <a:xfrm>
                <a:off x="6806910" y="4543418"/>
                <a:ext cx="64109" cy="58761"/>
              </a:xfrm>
              <a:custGeom>
                <a:rect b="b" l="l" r="r" t="t"/>
                <a:pathLst>
                  <a:path extrusionOk="0" h="989" w="1079">
                    <a:moveTo>
                      <a:pt x="895" y="1"/>
                    </a:moveTo>
                    <a:cubicBezTo>
                      <a:pt x="871" y="1"/>
                      <a:pt x="846" y="6"/>
                      <a:pt x="821" y="19"/>
                    </a:cubicBezTo>
                    <a:cubicBezTo>
                      <a:pt x="505" y="206"/>
                      <a:pt x="247" y="464"/>
                      <a:pt x="50" y="760"/>
                    </a:cubicBezTo>
                    <a:cubicBezTo>
                      <a:pt x="0" y="830"/>
                      <a:pt x="30" y="929"/>
                      <a:pt x="99" y="969"/>
                    </a:cubicBezTo>
                    <a:cubicBezTo>
                      <a:pt x="127" y="982"/>
                      <a:pt x="154" y="989"/>
                      <a:pt x="180" y="989"/>
                    </a:cubicBezTo>
                    <a:cubicBezTo>
                      <a:pt x="229" y="989"/>
                      <a:pt x="275" y="964"/>
                      <a:pt x="307" y="919"/>
                    </a:cubicBezTo>
                    <a:cubicBezTo>
                      <a:pt x="327" y="879"/>
                      <a:pt x="357" y="850"/>
                      <a:pt x="376" y="810"/>
                    </a:cubicBezTo>
                    <a:lnTo>
                      <a:pt x="396" y="790"/>
                    </a:lnTo>
                    <a:cubicBezTo>
                      <a:pt x="401" y="785"/>
                      <a:pt x="403" y="783"/>
                      <a:pt x="403" y="783"/>
                    </a:cubicBezTo>
                    <a:lnTo>
                      <a:pt x="403" y="783"/>
                    </a:lnTo>
                    <a:cubicBezTo>
                      <a:pt x="403" y="783"/>
                      <a:pt x="402" y="784"/>
                      <a:pt x="401" y="785"/>
                    </a:cubicBezTo>
                    <a:lnTo>
                      <a:pt x="401" y="785"/>
                    </a:lnTo>
                    <a:cubicBezTo>
                      <a:pt x="418" y="767"/>
                      <a:pt x="426" y="749"/>
                      <a:pt x="436" y="731"/>
                    </a:cubicBezTo>
                    <a:cubicBezTo>
                      <a:pt x="495" y="672"/>
                      <a:pt x="544" y="612"/>
                      <a:pt x="604" y="562"/>
                    </a:cubicBezTo>
                    <a:cubicBezTo>
                      <a:pt x="634" y="533"/>
                      <a:pt x="663" y="503"/>
                      <a:pt x="693" y="483"/>
                    </a:cubicBezTo>
                    <a:lnTo>
                      <a:pt x="742" y="434"/>
                    </a:lnTo>
                    <a:cubicBezTo>
                      <a:pt x="742" y="434"/>
                      <a:pt x="746" y="432"/>
                      <a:pt x="751" y="429"/>
                    </a:cubicBezTo>
                    <a:lnTo>
                      <a:pt x="751" y="429"/>
                    </a:lnTo>
                    <a:cubicBezTo>
                      <a:pt x="750" y="430"/>
                      <a:pt x="750" y="431"/>
                      <a:pt x="751" y="431"/>
                    </a:cubicBezTo>
                    <a:cubicBezTo>
                      <a:pt x="755" y="431"/>
                      <a:pt x="772" y="414"/>
                      <a:pt x="772" y="414"/>
                    </a:cubicBezTo>
                    <a:cubicBezTo>
                      <a:pt x="832" y="365"/>
                      <a:pt x="901" y="325"/>
                      <a:pt x="980" y="285"/>
                    </a:cubicBezTo>
                    <a:cubicBezTo>
                      <a:pt x="1049" y="246"/>
                      <a:pt x="1079" y="147"/>
                      <a:pt x="1030" y="78"/>
                    </a:cubicBezTo>
                    <a:cubicBezTo>
                      <a:pt x="1002" y="30"/>
                      <a:pt x="951" y="1"/>
                      <a:pt x="8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2"/>
              <p:cNvSpPr/>
              <p:nvPr/>
            </p:nvSpPr>
            <p:spPr>
              <a:xfrm>
                <a:off x="6759853" y="4531476"/>
                <a:ext cx="62386" cy="52761"/>
              </a:xfrm>
              <a:custGeom>
                <a:rect b="b" l="l" r="r" t="t"/>
                <a:pathLst>
                  <a:path extrusionOk="0" h="888" w="1050">
                    <a:moveTo>
                      <a:pt x="584" y="447"/>
                    </a:moveTo>
                    <a:cubicBezTo>
                      <a:pt x="580" y="447"/>
                      <a:pt x="577" y="448"/>
                      <a:pt x="573" y="450"/>
                    </a:cubicBezTo>
                    <a:lnTo>
                      <a:pt x="573" y="450"/>
                    </a:lnTo>
                    <a:cubicBezTo>
                      <a:pt x="576" y="450"/>
                      <a:pt x="579" y="449"/>
                      <a:pt x="584" y="447"/>
                    </a:cubicBezTo>
                    <a:close/>
                    <a:moveTo>
                      <a:pt x="432" y="594"/>
                    </a:moveTo>
                    <a:lnTo>
                      <a:pt x="432" y="594"/>
                    </a:lnTo>
                    <a:cubicBezTo>
                      <a:pt x="431" y="594"/>
                      <a:pt x="422" y="600"/>
                      <a:pt x="416" y="605"/>
                    </a:cubicBezTo>
                    <a:cubicBezTo>
                      <a:pt x="429" y="597"/>
                      <a:pt x="432" y="594"/>
                      <a:pt x="432" y="594"/>
                    </a:cubicBezTo>
                    <a:close/>
                    <a:moveTo>
                      <a:pt x="324" y="771"/>
                    </a:moveTo>
                    <a:lnTo>
                      <a:pt x="324" y="771"/>
                    </a:lnTo>
                    <a:cubicBezTo>
                      <a:pt x="324" y="771"/>
                      <a:pt x="322" y="774"/>
                      <a:pt x="317" y="783"/>
                    </a:cubicBezTo>
                    <a:cubicBezTo>
                      <a:pt x="317" y="784"/>
                      <a:pt x="317" y="785"/>
                      <a:pt x="316" y="786"/>
                    </a:cubicBezTo>
                    <a:lnTo>
                      <a:pt x="316" y="786"/>
                    </a:lnTo>
                    <a:cubicBezTo>
                      <a:pt x="319" y="784"/>
                      <a:pt x="325" y="771"/>
                      <a:pt x="324" y="771"/>
                    </a:cubicBezTo>
                    <a:close/>
                    <a:moveTo>
                      <a:pt x="866" y="0"/>
                    </a:moveTo>
                    <a:cubicBezTo>
                      <a:pt x="858" y="0"/>
                      <a:pt x="850" y="1"/>
                      <a:pt x="842" y="2"/>
                    </a:cubicBezTo>
                    <a:cubicBezTo>
                      <a:pt x="465" y="71"/>
                      <a:pt x="169" y="348"/>
                      <a:pt x="30" y="695"/>
                    </a:cubicBezTo>
                    <a:cubicBezTo>
                      <a:pt x="1" y="774"/>
                      <a:pt x="60" y="873"/>
                      <a:pt x="129" y="882"/>
                    </a:cubicBezTo>
                    <a:cubicBezTo>
                      <a:pt x="144" y="886"/>
                      <a:pt x="159" y="887"/>
                      <a:pt x="173" y="887"/>
                    </a:cubicBezTo>
                    <a:cubicBezTo>
                      <a:pt x="240" y="887"/>
                      <a:pt x="291" y="850"/>
                      <a:pt x="316" y="786"/>
                    </a:cubicBezTo>
                    <a:lnTo>
                      <a:pt x="316" y="786"/>
                    </a:lnTo>
                    <a:cubicBezTo>
                      <a:pt x="316" y="786"/>
                      <a:pt x="316" y="786"/>
                      <a:pt x="316" y="786"/>
                    </a:cubicBezTo>
                    <a:cubicBezTo>
                      <a:pt x="315" y="786"/>
                      <a:pt x="315" y="783"/>
                      <a:pt x="317" y="774"/>
                    </a:cubicBezTo>
                    <a:cubicBezTo>
                      <a:pt x="327" y="763"/>
                      <a:pt x="327" y="754"/>
                      <a:pt x="337" y="744"/>
                    </a:cubicBezTo>
                    <a:cubicBezTo>
                      <a:pt x="337" y="734"/>
                      <a:pt x="347" y="714"/>
                      <a:pt x="357" y="704"/>
                    </a:cubicBezTo>
                    <a:cubicBezTo>
                      <a:pt x="377" y="665"/>
                      <a:pt x="397" y="635"/>
                      <a:pt x="416" y="605"/>
                    </a:cubicBezTo>
                    <a:cubicBezTo>
                      <a:pt x="426" y="596"/>
                      <a:pt x="436" y="585"/>
                      <a:pt x="436" y="576"/>
                    </a:cubicBezTo>
                    <a:cubicBezTo>
                      <a:pt x="456" y="566"/>
                      <a:pt x="465" y="556"/>
                      <a:pt x="476" y="536"/>
                    </a:cubicBezTo>
                    <a:cubicBezTo>
                      <a:pt x="505" y="516"/>
                      <a:pt x="535" y="486"/>
                      <a:pt x="564" y="457"/>
                    </a:cubicBezTo>
                    <a:cubicBezTo>
                      <a:pt x="564" y="457"/>
                      <a:pt x="568" y="453"/>
                      <a:pt x="573" y="450"/>
                    </a:cubicBezTo>
                    <a:lnTo>
                      <a:pt x="573" y="450"/>
                    </a:lnTo>
                    <a:cubicBezTo>
                      <a:pt x="571" y="451"/>
                      <a:pt x="570" y="451"/>
                      <a:pt x="570" y="451"/>
                    </a:cubicBezTo>
                    <a:cubicBezTo>
                      <a:pt x="566" y="451"/>
                      <a:pt x="578" y="444"/>
                      <a:pt x="584" y="437"/>
                    </a:cubicBezTo>
                    <a:cubicBezTo>
                      <a:pt x="595" y="427"/>
                      <a:pt x="614" y="418"/>
                      <a:pt x="634" y="407"/>
                    </a:cubicBezTo>
                    <a:cubicBezTo>
                      <a:pt x="663" y="387"/>
                      <a:pt x="693" y="368"/>
                      <a:pt x="733" y="358"/>
                    </a:cubicBezTo>
                    <a:cubicBezTo>
                      <a:pt x="733" y="350"/>
                      <a:pt x="739" y="348"/>
                      <a:pt x="746" y="348"/>
                    </a:cubicBezTo>
                    <a:lnTo>
                      <a:pt x="746" y="348"/>
                    </a:lnTo>
                    <a:cubicBezTo>
                      <a:pt x="744" y="349"/>
                      <a:pt x="743" y="350"/>
                      <a:pt x="745" y="350"/>
                    </a:cubicBezTo>
                    <a:cubicBezTo>
                      <a:pt x="746" y="350"/>
                      <a:pt x="748" y="349"/>
                      <a:pt x="753" y="348"/>
                    </a:cubicBezTo>
                    <a:cubicBezTo>
                      <a:pt x="773" y="338"/>
                      <a:pt x="792" y="328"/>
                      <a:pt x="802" y="328"/>
                    </a:cubicBezTo>
                    <a:cubicBezTo>
                      <a:pt x="842" y="308"/>
                      <a:pt x="881" y="299"/>
                      <a:pt x="921" y="299"/>
                    </a:cubicBezTo>
                    <a:cubicBezTo>
                      <a:pt x="1000" y="279"/>
                      <a:pt x="1050" y="180"/>
                      <a:pt x="1030" y="110"/>
                    </a:cubicBezTo>
                    <a:cubicBezTo>
                      <a:pt x="1003" y="39"/>
                      <a:pt x="937" y="0"/>
                      <a:pt x="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2"/>
              <p:cNvSpPr/>
              <p:nvPr/>
            </p:nvSpPr>
            <p:spPr>
              <a:xfrm>
                <a:off x="6309488" y="4610320"/>
                <a:ext cx="62386" cy="54068"/>
              </a:xfrm>
              <a:custGeom>
                <a:rect b="b" l="l" r="r" t="t"/>
                <a:pathLst>
                  <a:path extrusionOk="0" h="910" w="1050">
                    <a:moveTo>
                      <a:pt x="875" y="0"/>
                    </a:moveTo>
                    <a:cubicBezTo>
                      <a:pt x="848" y="0"/>
                      <a:pt x="820" y="7"/>
                      <a:pt x="793" y="21"/>
                    </a:cubicBezTo>
                    <a:cubicBezTo>
                      <a:pt x="496" y="179"/>
                      <a:pt x="238" y="406"/>
                      <a:pt x="41" y="683"/>
                    </a:cubicBezTo>
                    <a:cubicBezTo>
                      <a:pt x="1" y="753"/>
                      <a:pt x="30" y="852"/>
                      <a:pt x="100" y="891"/>
                    </a:cubicBezTo>
                    <a:cubicBezTo>
                      <a:pt x="124" y="904"/>
                      <a:pt x="148" y="909"/>
                      <a:pt x="171" y="909"/>
                    </a:cubicBezTo>
                    <a:cubicBezTo>
                      <a:pt x="225" y="909"/>
                      <a:pt x="273" y="880"/>
                      <a:pt x="307" y="832"/>
                    </a:cubicBezTo>
                    <a:cubicBezTo>
                      <a:pt x="318" y="822"/>
                      <a:pt x="327" y="802"/>
                      <a:pt x="337" y="793"/>
                    </a:cubicBezTo>
                    <a:cubicBezTo>
                      <a:pt x="347" y="782"/>
                      <a:pt x="357" y="773"/>
                      <a:pt x="357" y="762"/>
                    </a:cubicBezTo>
                    <a:cubicBezTo>
                      <a:pt x="386" y="733"/>
                      <a:pt x="406" y="703"/>
                      <a:pt x="436" y="674"/>
                    </a:cubicBezTo>
                    <a:cubicBezTo>
                      <a:pt x="485" y="624"/>
                      <a:pt x="535" y="565"/>
                      <a:pt x="595" y="515"/>
                    </a:cubicBezTo>
                    <a:cubicBezTo>
                      <a:pt x="619" y="499"/>
                      <a:pt x="644" y="475"/>
                      <a:pt x="669" y="456"/>
                    </a:cubicBezTo>
                    <a:lnTo>
                      <a:pt x="669" y="456"/>
                    </a:lnTo>
                    <a:cubicBezTo>
                      <a:pt x="668" y="457"/>
                      <a:pt x="668" y="457"/>
                      <a:pt x="668" y="457"/>
                    </a:cubicBezTo>
                    <a:cubicBezTo>
                      <a:pt x="669" y="457"/>
                      <a:pt x="678" y="452"/>
                      <a:pt x="683" y="446"/>
                    </a:cubicBezTo>
                    <a:lnTo>
                      <a:pt x="683" y="446"/>
                    </a:lnTo>
                    <a:cubicBezTo>
                      <a:pt x="683" y="446"/>
                      <a:pt x="683" y="446"/>
                      <a:pt x="683" y="446"/>
                    </a:cubicBezTo>
                    <a:cubicBezTo>
                      <a:pt x="683" y="446"/>
                      <a:pt x="694" y="436"/>
                      <a:pt x="703" y="436"/>
                    </a:cubicBezTo>
                    <a:cubicBezTo>
                      <a:pt x="723" y="417"/>
                      <a:pt x="733" y="406"/>
                      <a:pt x="753" y="397"/>
                    </a:cubicBezTo>
                    <a:cubicBezTo>
                      <a:pt x="812" y="357"/>
                      <a:pt x="881" y="318"/>
                      <a:pt x="951" y="278"/>
                    </a:cubicBezTo>
                    <a:cubicBezTo>
                      <a:pt x="1020" y="248"/>
                      <a:pt x="1050" y="139"/>
                      <a:pt x="1000" y="70"/>
                    </a:cubicBezTo>
                    <a:cubicBezTo>
                      <a:pt x="974" y="25"/>
                      <a:pt x="927" y="0"/>
                      <a:pt x="8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2"/>
              <p:cNvSpPr/>
              <p:nvPr/>
            </p:nvSpPr>
            <p:spPr>
              <a:xfrm>
                <a:off x="6257143" y="4594396"/>
                <a:ext cx="64762" cy="55078"/>
              </a:xfrm>
              <a:custGeom>
                <a:rect b="b" l="l" r="r" t="t"/>
                <a:pathLst>
                  <a:path extrusionOk="0" h="927" w="1090">
                    <a:moveTo>
                      <a:pt x="923" y="1"/>
                    </a:moveTo>
                    <a:cubicBezTo>
                      <a:pt x="897" y="1"/>
                      <a:pt x="869" y="8"/>
                      <a:pt x="842" y="21"/>
                    </a:cubicBezTo>
                    <a:cubicBezTo>
                      <a:pt x="535" y="170"/>
                      <a:pt x="258" y="397"/>
                      <a:pt x="40" y="674"/>
                    </a:cubicBezTo>
                    <a:cubicBezTo>
                      <a:pt x="21" y="704"/>
                      <a:pt x="1" y="734"/>
                      <a:pt x="1" y="783"/>
                    </a:cubicBezTo>
                    <a:cubicBezTo>
                      <a:pt x="1" y="813"/>
                      <a:pt x="21" y="863"/>
                      <a:pt x="40" y="882"/>
                    </a:cubicBezTo>
                    <a:cubicBezTo>
                      <a:pt x="73" y="909"/>
                      <a:pt x="119" y="927"/>
                      <a:pt x="163" y="927"/>
                    </a:cubicBezTo>
                    <a:cubicBezTo>
                      <a:pt x="200" y="927"/>
                      <a:pt x="236" y="914"/>
                      <a:pt x="258" y="882"/>
                    </a:cubicBezTo>
                    <a:cubicBezTo>
                      <a:pt x="357" y="753"/>
                      <a:pt x="476" y="635"/>
                      <a:pt x="605" y="526"/>
                    </a:cubicBezTo>
                    <a:cubicBezTo>
                      <a:pt x="605" y="526"/>
                      <a:pt x="614" y="516"/>
                      <a:pt x="625" y="516"/>
                    </a:cubicBezTo>
                    <a:lnTo>
                      <a:pt x="634" y="507"/>
                    </a:lnTo>
                    <a:lnTo>
                      <a:pt x="634" y="507"/>
                    </a:lnTo>
                    <a:cubicBezTo>
                      <a:pt x="632" y="508"/>
                      <a:pt x="632" y="509"/>
                      <a:pt x="632" y="509"/>
                    </a:cubicBezTo>
                    <a:cubicBezTo>
                      <a:pt x="632" y="509"/>
                      <a:pt x="646" y="496"/>
                      <a:pt x="654" y="496"/>
                    </a:cubicBezTo>
                    <a:cubicBezTo>
                      <a:pt x="664" y="487"/>
                      <a:pt x="664" y="476"/>
                      <a:pt x="674" y="476"/>
                    </a:cubicBezTo>
                    <a:cubicBezTo>
                      <a:pt x="713" y="447"/>
                      <a:pt x="743" y="427"/>
                      <a:pt x="773" y="407"/>
                    </a:cubicBezTo>
                    <a:cubicBezTo>
                      <a:pt x="842" y="358"/>
                      <a:pt x="922" y="318"/>
                      <a:pt x="990" y="278"/>
                    </a:cubicBezTo>
                    <a:cubicBezTo>
                      <a:pt x="1070" y="249"/>
                      <a:pt x="1089" y="140"/>
                      <a:pt x="1050" y="71"/>
                    </a:cubicBezTo>
                    <a:cubicBezTo>
                      <a:pt x="1018" y="25"/>
                      <a:pt x="972" y="1"/>
                      <a:pt x="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2"/>
              <p:cNvSpPr/>
              <p:nvPr/>
            </p:nvSpPr>
            <p:spPr>
              <a:xfrm>
                <a:off x="6217810" y="4577225"/>
                <a:ext cx="51810" cy="58583"/>
              </a:xfrm>
              <a:custGeom>
                <a:rect b="b" l="l" r="r" t="t"/>
                <a:pathLst>
                  <a:path extrusionOk="0" h="986" w="872">
                    <a:moveTo>
                      <a:pt x="492" y="576"/>
                    </a:moveTo>
                    <a:lnTo>
                      <a:pt x="492" y="576"/>
                    </a:lnTo>
                    <a:cubicBezTo>
                      <a:pt x="492" y="576"/>
                      <a:pt x="489" y="579"/>
                      <a:pt x="485" y="587"/>
                    </a:cubicBezTo>
                    <a:cubicBezTo>
                      <a:pt x="491" y="582"/>
                      <a:pt x="493" y="576"/>
                      <a:pt x="492" y="576"/>
                    </a:cubicBezTo>
                    <a:close/>
                    <a:moveTo>
                      <a:pt x="706" y="1"/>
                    </a:moveTo>
                    <a:cubicBezTo>
                      <a:pt x="680" y="1"/>
                      <a:pt x="655" y="8"/>
                      <a:pt x="634" y="24"/>
                    </a:cubicBezTo>
                    <a:cubicBezTo>
                      <a:pt x="376" y="211"/>
                      <a:pt x="168" y="468"/>
                      <a:pt x="30" y="756"/>
                    </a:cubicBezTo>
                    <a:cubicBezTo>
                      <a:pt x="0" y="835"/>
                      <a:pt x="10" y="924"/>
                      <a:pt x="89" y="963"/>
                    </a:cubicBezTo>
                    <a:cubicBezTo>
                      <a:pt x="111" y="978"/>
                      <a:pt x="140" y="986"/>
                      <a:pt x="170" y="986"/>
                    </a:cubicBezTo>
                    <a:cubicBezTo>
                      <a:pt x="220" y="986"/>
                      <a:pt x="272" y="964"/>
                      <a:pt x="297" y="914"/>
                    </a:cubicBezTo>
                    <a:cubicBezTo>
                      <a:pt x="326" y="844"/>
                      <a:pt x="356" y="785"/>
                      <a:pt x="396" y="726"/>
                    </a:cubicBezTo>
                    <a:cubicBezTo>
                      <a:pt x="416" y="686"/>
                      <a:pt x="436" y="657"/>
                      <a:pt x="455" y="627"/>
                    </a:cubicBezTo>
                    <a:cubicBezTo>
                      <a:pt x="465" y="617"/>
                      <a:pt x="475" y="597"/>
                      <a:pt x="485" y="587"/>
                    </a:cubicBezTo>
                    <a:cubicBezTo>
                      <a:pt x="485" y="578"/>
                      <a:pt x="495" y="567"/>
                      <a:pt x="505" y="567"/>
                    </a:cubicBezTo>
                    <a:cubicBezTo>
                      <a:pt x="544" y="508"/>
                      <a:pt x="594" y="459"/>
                      <a:pt x="643" y="409"/>
                    </a:cubicBezTo>
                    <a:lnTo>
                      <a:pt x="722" y="330"/>
                    </a:lnTo>
                    <a:cubicBezTo>
                      <a:pt x="733" y="320"/>
                      <a:pt x="752" y="310"/>
                      <a:pt x="762" y="301"/>
                    </a:cubicBezTo>
                    <a:cubicBezTo>
                      <a:pt x="765" y="301"/>
                      <a:pt x="769" y="298"/>
                      <a:pt x="772" y="295"/>
                    </a:cubicBezTo>
                    <a:lnTo>
                      <a:pt x="772" y="295"/>
                    </a:lnTo>
                    <a:cubicBezTo>
                      <a:pt x="770" y="296"/>
                      <a:pt x="769" y="297"/>
                      <a:pt x="768" y="297"/>
                    </a:cubicBezTo>
                    <a:cubicBezTo>
                      <a:pt x="767" y="297"/>
                      <a:pt x="768" y="295"/>
                      <a:pt x="772" y="290"/>
                    </a:cubicBezTo>
                    <a:cubicBezTo>
                      <a:pt x="774" y="290"/>
                      <a:pt x="775" y="290"/>
                      <a:pt x="776" y="290"/>
                    </a:cubicBezTo>
                    <a:lnTo>
                      <a:pt x="776" y="290"/>
                    </a:lnTo>
                    <a:cubicBezTo>
                      <a:pt x="775" y="291"/>
                      <a:pt x="774" y="293"/>
                      <a:pt x="772" y="295"/>
                    </a:cubicBezTo>
                    <a:lnTo>
                      <a:pt x="772" y="295"/>
                    </a:lnTo>
                    <a:cubicBezTo>
                      <a:pt x="773" y="294"/>
                      <a:pt x="775" y="292"/>
                      <a:pt x="777" y="289"/>
                    </a:cubicBezTo>
                    <a:lnTo>
                      <a:pt x="777" y="289"/>
                    </a:lnTo>
                    <a:cubicBezTo>
                      <a:pt x="777" y="289"/>
                      <a:pt x="777" y="289"/>
                      <a:pt x="776" y="290"/>
                    </a:cubicBezTo>
                    <a:lnTo>
                      <a:pt x="776" y="290"/>
                    </a:lnTo>
                    <a:cubicBezTo>
                      <a:pt x="780" y="285"/>
                      <a:pt x="782" y="281"/>
                      <a:pt x="782" y="281"/>
                    </a:cubicBezTo>
                    <a:lnTo>
                      <a:pt x="782" y="281"/>
                    </a:lnTo>
                    <a:cubicBezTo>
                      <a:pt x="780" y="284"/>
                      <a:pt x="778" y="287"/>
                      <a:pt x="777" y="289"/>
                    </a:cubicBezTo>
                    <a:lnTo>
                      <a:pt x="777" y="289"/>
                    </a:lnTo>
                    <a:cubicBezTo>
                      <a:pt x="782" y="287"/>
                      <a:pt x="784" y="281"/>
                      <a:pt x="792" y="281"/>
                    </a:cubicBezTo>
                    <a:cubicBezTo>
                      <a:pt x="821" y="261"/>
                      <a:pt x="851" y="231"/>
                      <a:pt x="861" y="191"/>
                    </a:cubicBezTo>
                    <a:cubicBezTo>
                      <a:pt x="871" y="152"/>
                      <a:pt x="861" y="103"/>
                      <a:pt x="841" y="73"/>
                    </a:cubicBezTo>
                    <a:cubicBezTo>
                      <a:pt x="814" y="32"/>
                      <a:pt x="759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32"/>
              <p:cNvSpPr/>
              <p:nvPr/>
            </p:nvSpPr>
            <p:spPr>
              <a:xfrm>
                <a:off x="6485712" y="2155232"/>
                <a:ext cx="99045" cy="82706"/>
              </a:xfrm>
              <a:custGeom>
                <a:rect b="b" l="l" r="r" t="t"/>
                <a:pathLst>
                  <a:path extrusionOk="0" h="1392" w="1667">
                    <a:moveTo>
                      <a:pt x="1591" y="0"/>
                    </a:moveTo>
                    <a:cubicBezTo>
                      <a:pt x="1583" y="0"/>
                      <a:pt x="1574" y="3"/>
                      <a:pt x="1567" y="8"/>
                    </a:cubicBezTo>
                    <a:cubicBezTo>
                      <a:pt x="1121" y="394"/>
                      <a:pt x="676" y="770"/>
                      <a:pt x="231" y="1147"/>
                    </a:cubicBezTo>
                    <a:cubicBezTo>
                      <a:pt x="162" y="1206"/>
                      <a:pt x="103" y="1265"/>
                      <a:pt x="33" y="1314"/>
                    </a:cubicBezTo>
                    <a:cubicBezTo>
                      <a:pt x="1" y="1347"/>
                      <a:pt x="34" y="1392"/>
                      <a:pt x="74" y="1392"/>
                    </a:cubicBezTo>
                    <a:cubicBezTo>
                      <a:pt x="84" y="1392"/>
                      <a:pt x="93" y="1389"/>
                      <a:pt x="103" y="1384"/>
                    </a:cubicBezTo>
                    <a:cubicBezTo>
                      <a:pt x="547" y="998"/>
                      <a:pt x="993" y="622"/>
                      <a:pt x="1438" y="236"/>
                    </a:cubicBezTo>
                    <a:cubicBezTo>
                      <a:pt x="1497" y="186"/>
                      <a:pt x="1567" y="127"/>
                      <a:pt x="1626" y="78"/>
                    </a:cubicBezTo>
                    <a:cubicBezTo>
                      <a:pt x="1666" y="46"/>
                      <a:pt x="1628" y="0"/>
                      <a:pt x="15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32"/>
              <p:cNvSpPr/>
              <p:nvPr/>
            </p:nvSpPr>
            <p:spPr>
              <a:xfrm>
                <a:off x="6048953" y="1815676"/>
                <a:ext cx="409607" cy="107363"/>
              </a:xfrm>
              <a:custGeom>
                <a:rect b="b" l="l" r="r" t="t"/>
                <a:pathLst>
                  <a:path extrusionOk="0" h="1807" w="6894">
                    <a:moveTo>
                      <a:pt x="5758" y="0"/>
                    </a:moveTo>
                    <a:cubicBezTo>
                      <a:pt x="5268" y="0"/>
                      <a:pt x="4793" y="73"/>
                      <a:pt x="4327" y="232"/>
                    </a:cubicBezTo>
                    <a:cubicBezTo>
                      <a:pt x="3742" y="419"/>
                      <a:pt x="3198" y="696"/>
                      <a:pt x="2664" y="984"/>
                    </a:cubicBezTo>
                    <a:cubicBezTo>
                      <a:pt x="2090" y="1290"/>
                      <a:pt x="1526" y="1657"/>
                      <a:pt x="863" y="1706"/>
                    </a:cubicBezTo>
                    <a:cubicBezTo>
                      <a:pt x="801" y="1711"/>
                      <a:pt x="735" y="1714"/>
                      <a:pt x="667" y="1714"/>
                    </a:cubicBezTo>
                    <a:cubicBezTo>
                      <a:pt x="467" y="1714"/>
                      <a:pt x="254" y="1686"/>
                      <a:pt x="91" y="1597"/>
                    </a:cubicBezTo>
                    <a:cubicBezTo>
                      <a:pt x="84" y="1592"/>
                      <a:pt x="76" y="1590"/>
                      <a:pt x="69" y="1590"/>
                    </a:cubicBezTo>
                    <a:cubicBezTo>
                      <a:pt x="29" y="1590"/>
                      <a:pt x="0" y="1651"/>
                      <a:pt x="41" y="1676"/>
                    </a:cubicBezTo>
                    <a:cubicBezTo>
                      <a:pt x="210" y="1765"/>
                      <a:pt x="408" y="1795"/>
                      <a:pt x="596" y="1805"/>
                    </a:cubicBezTo>
                    <a:cubicBezTo>
                      <a:pt x="622" y="1806"/>
                      <a:pt x="649" y="1806"/>
                      <a:pt x="676" y="1806"/>
                    </a:cubicBezTo>
                    <a:cubicBezTo>
                      <a:pt x="1173" y="1806"/>
                      <a:pt x="1659" y="1634"/>
                      <a:pt x="2100" y="1399"/>
                    </a:cubicBezTo>
                    <a:cubicBezTo>
                      <a:pt x="3179" y="815"/>
                      <a:pt x="4287" y="133"/>
                      <a:pt x="5554" y="93"/>
                    </a:cubicBezTo>
                    <a:cubicBezTo>
                      <a:pt x="5627" y="91"/>
                      <a:pt x="5701" y="90"/>
                      <a:pt x="5777" y="90"/>
                    </a:cubicBezTo>
                    <a:cubicBezTo>
                      <a:pt x="6128" y="90"/>
                      <a:pt x="6494" y="116"/>
                      <a:pt x="6820" y="221"/>
                    </a:cubicBezTo>
                    <a:cubicBezTo>
                      <a:pt x="6825" y="223"/>
                      <a:pt x="6830" y="224"/>
                      <a:pt x="6834" y="224"/>
                    </a:cubicBezTo>
                    <a:cubicBezTo>
                      <a:pt x="6874" y="224"/>
                      <a:pt x="6893" y="151"/>
                      <a:pt x="6840" y="142"/>
                    </a:cubicBezTo>
                    <a:cubicBezTo>
                      <a:pt x="6553" y="43"/>
                      <a:pt x="6236" y="14"/>
                      <a:pt x="5939" y="4"/>
                    </a:cubicBezTo>
                    <a:cubicBezTo>
                      <a:pt x="5879" y="1"/>
                      <a:pt x="5818" y="0"/>
                      <a:pt x="57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32"/>
              <p:cNvSpPr/>
              <p:nvPr/>
            </p:nvSpPr>
            <p:spPr>
              <a:xfrm>
                <a:off x="6886645" y="1974789"/>
                <a:ext cx="50206" cy="155370"/>
              </a:xfrm>
              <a:custGeom>
                <a:rect b="b" l="l" r="r" t="t"/>
                <a:pathLst>
                  <a:path extrusionOk="0" h="2615" w="845">
                    <a:moveTo>
                      <a:pt x="60" y="0"/>
                    </a:moveTo>
                    <a:cubicBezTo>
                      <a:pt x="32" y="0"/>
                      <a:pt x="0" y="33"/>
                      <a:pt x="14" y="67"/>
                    </a:cubicBezTo>
                    <a:cubicBezTo>
                      <a:pt x="202" y="512"/>
                      <a:pt x="410" y="947"/>
                      <a:pt x="558" y="1403"/>
                    </a:cubicBezTo>
                    <a:cubicBezTo>
                      <a:pt x="677" y="1779"/>
                      <a:pt x="746" y="2185"/>
                      <a:pt x="756" y="2570"/>
                    </a:cubicBezTo>
                    <a:cubicBezTo>
                      <a:pt x="756" y="2600"/>
                      <a:pt x="778" y="2615"/>
                      <a:pt x="801" y="2615"/>
                    </a:cubicBezTo>
                    <a:cubicBezTo>
                      <a:pt x="823" y="2615"/>
                      <a:pt x="845" y="2600"/>
                      <a:pt x="845" y="2570"/>
                    </a:cubicBezTo>
                    <a:cubicBezTo>
                      <a:pt x="835" y="2174"/>
                      <a:pt x="766" y="1759"/>
                      <a:pt x="647" y="1383"/>
                    </a:cubicBezTo>
                    <a:cubicBezTo>
                      <a:pt x="499" y="918"/>
                      <a:pt x="281" y="472"/>
                      <a:pt x="93" y="27"/>
                    </a:cubicBezTo>
                    <a:cubicBezTo>
                      <a:pt x="86" y="8"/>
                      <a:pt x="74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32"/>
              <p:cNvSpPr/>
              <p:nvPr/>
            </p:nvSpPr>
            <p:spPr>
              <a:xfrm>
                <a:off x="6429446" y="1603029"/>
                <a:ext cx="44145" cy="34758"/>
              </a:xfrm>
              <a:custGeom>
                <a:rect b="b" l="l" r="r" t="t"/>
                <a:pathLst>
                  <a:path extrusionOk="0" h="585" w="743">
                    <a:moveTo>
                      <a:pt x="30" y="0"/>
                    </a:moveTo>
                    <a:cubicBezTo>
                      <a:pt x="10" y="0"/>
                      <a:pt x="1" y="20"/>
                      <a:pt x="1" y="40"/>
                    </a:cubicBezTo>
                    <a:cubicBezTo>
                      <a:pt x="1" y="40"/>
                      <a:pt x="1" y="70"/>
                      <a:pt x="10" y="119"/>
                    </a:cubicBezTo>
                    <a:cubicBezTo>
                      <a:pt x="20" y="198"/>
                      <a:pt x="60" y="308"/>
                      <a:pt x="139" y="407"/>
                    </a:cubicBezTo>
                    <a:cubicBezTo>
                      <a:pt x="179" y="456"/>
                      <a:pt x="228" y="495"/>
                      <a:pt x="297" y="525"/>
                    </a:cubicBezTo>
                    <a:cubicBezTo>
                      <a:pt x="366" y="565"/>
                      <a:pt x="445" y="585"/>
                      <a:pt x="544" y="585"/>
                    </a:cubicBezTo>
                    <a:cubicBezTo>
                      <a:pt x="594" y="585"/>
                      <a:pt x="654" y="574"/>
                      <a:pt x="713" y="565"/>
                    </a:cubicBezTo>
                    <a:cubicBezTo>
                      <a:pt x="733" y="565"/>
                      <a:pt x="742" y="545"/>
                      <a:pt x="742" y="525"/>
                    </a:cubicBezTo>
                    <a:cubicBezTo>
                      <a:pt x="733" y="506"/>
                      <a:pt x="723" y="495"/>
                      <a:pt x="703" y="495"/>
                    </a:cubicBezTo>
                    <a:cubicBezTo>
                      <a:pt x="643" y="506"/>
                      <a:pt x="594" y="515"/>
                      <a:pt x="544" y="515"/>
                    </a:cubicBezTo>
                    <a:cubicBezTo>
                      <a:pt x="426" y="515"/>
                      <a:pt x="337" y="486"/>
                      <a:pt x="267" y="436"/>
                    </a:cubicBezTo>
                    <a:cubicBezTo>
                      <a:pt x="218" y="407"/>
                      <a:pt x="188" y="367"/>
                      <a:pt x="159" y="317"/>
                    </a:cubicBezTo>
                    <a:cubicBezTo>
                      <a:pt x="109" y="258"/>
                      <a:pt x="89" y="179"/>
                      <a:pt x="80" y="130"/>
                    </a:cubicBezTo>
                    <a:cubicBezTo>
                      <a:pt x="69" y="99"/>
                      <a:pt x="69" y="80"/>
                      <a:pt x="69" y="60"/>
                    </a:cubicBezTo>
                    <a:cubicBezTo>
                      <a:pt x="60" y="50"/>
                      <a:pt x="60" y="40"/>
                      <a:pt x="60" y="40"/>
                    </a:cubicBezTo>
                    <a:lnTo>
                      <a:pt x="60" y="31"/>
                    </a:lnTo>
                    <a:cubicBezTo>
                      <a:pt x="60" y="20"/>
                      <a:pt x="50" y="0"/>
                      <a:pt x="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32"/>
              <p:cNvSpPr/>
              <p:nvPr/>
            </p:nvSpPr>
            <p:spPr>
              <a:xfrm>
                <a:off x="7986892" y="1673377"/>
                <a:ext cx="70050" cy="34995"/>
              </a:xfrm>
              <a:custGeom>
                <a:rect b="b" l="l" r="r" t="t"/>
                <a:pathLst>
                  <a:path extrusionOk="0" h="589" w="1179">
                    <a:moveTo>
                      <a:pt x="1143" y="0"/>
                    </a:moveTo>
                    <a:cubicBezTo>
                      <a:pt x="1129" y="0"/>
                      <a:pt x="1116" y="9"/>
                      <a:pt x="1108" y="24"/>
                    </a:cubicBezTo>
                    <a:cubicBezTo>
                      <a:pt x="1029" y="222"/>
                      <a:pt x="921" y="351"/>
                      <a:pt x="822" y="420"/>
                    </a:cubicBezTo>
                    <a:cubicBezTo>
                      <a:pt x="713" y="499"/>
                      <a:pt x="614" y="518"/>
                      <a:pt x="505" y="518"/>
                    </a:cubicBezTo>
                    <a:cubicBezTo>
                      <a:pt x="386" y="518"/>
                      <a:pt x="277" y="479"/>
                      <a:pt x="188" y="450"/>
                    </a:cubicBezTo>
                    <a:cubicBezTo>
                      <a:pt x="149" y="430"/>
                      <a:pt x="119" y="410"/>
                      <a:pt x="99" y="390"/>
                    </a:cubicBezTo>
                    <a:cubicBezTo>
                      <a:pt x="79" y="380"/>
                      <a:pt x="70" y="380"/>
                      <a:pt x="70" y="370"/>
                    </a:cubicBezTo>
                    <a:lnTo>
                      <a:pt x="59" y="370"/>
                    </a:lnTo>
                    <a:cubicBezTo>
                      <a:pt x="55" y="365"/>
                      <a:pt x="45" y="363"/>
                      <a:pt x="35" y="363"/>
                    </a:cubicBezTo>
                    <a:cubicBezTo>
                      <a:pt x="25" y="363"/>
                      <a:pt x="15" y="365"/>
                      <a:pt x="10" y="370"/>
                    </a:cubicBezTo>
                    <a:cubicBezTo>
                      <a:pt x="0" y="390"/>
                      <a:pt x="10" y="410"/>
                      <a:pt x="20" y="420"/>
                    </a:cubicBezTo>
                    <a:cubicBezTo>
                      <a:pt x="20" y="420"/>
                      <a:pt x="79" y="459"/>
                      <a:pt x="169" y="509"/>
                    </a:cubicBezTo>
                    <a:cubicBezTo>
                      <a:pt x="248" y="549"/>
                      <a:pt x="376" y="588"/>
                      <a:pt x="505" y="588"/>
                    </a:cubicBezTo>
                    <a:cubicBezTo>
                      <a:pt x="624" y="588"/>
                      <a:pt x="743" y="558"/>
                      <a:pt x="861" y="479"/>
                    </a:cubicBezTo>
                    <a:cubicBezTo>
                      <a:pt x="970" y="390"/>
                      <a:pt x="1079" y="252"/>
                      <a:pt x="1168" y="43"/>
                    </a:cubicBezTo>
                    <a:cubicBezTo>
                      <a:pt x="1178" y="34"/>
                      <a:pt x="1168" y="14"/>
                      <a:pt x="1158" y="4"/>
                    </a:cubicBezTo>
                    <a:cubicBezTo>
                      <a:pt x="1153" y="1"/>
                      <a:pt x="1148" y="0"/>
                      <a:pt x="1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05" name="Google Shape;505;p32"/>
          <p:cNvSpPr/>
          <p:nvPr/>
        </p:nvSpPr>
        <p:spPr>
          <a:xfrm>
            <a:off x="6077750" y="186860"/>
            <a:ext cx="1468800" cy="1415700"/>
          </a:xfrm>
          <a:prstGeom prst="ellipse">
            <a:avLst/>
          </a:prstGeom>
          <a:solidFill>
            <a:srgbClr val="E09E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vvic"/>
              <a:ea typeface="Livvic"/>
              <a:cs typeface="Livvic"/>
              <a:sym typeface="Livvic"/>
            </a:endParaRPr>
          </a:p>
        </p:txBody>
      </p:sp>
      <p:grpSp>
        <p:nvGrpSpPr>
          <p:cNvPr id="506" name="Google Shape;506;p32"/>
          <p:cNvGrpSpPr/>
          <p:nvPr/>
        </p:nvGrpSpPr>
        <p:grpSpPr>
          <a:xfrm>
            <a:off x="6356295" y="373761"/>
            <a:ext cx="911712" cy="1041897"/>
            <a:chOff x="992625" y="1285025"/>
            <a:chExt cx="424625" cy="461200"/>
          </a:xfrm>
        </p:grpSpPr>
        <p:sp>
          <p:nvSpPr>
            <p:cNvPr id="507" name="Google Shape;507;p32"/>
            <p:cNvSpPr/>
            <p:nvPr/>
          </p:nvSpPr>
          <p:spPr>
            <a:xfrm>
              <a:off x="1126375" y="1285025"/>
              <a:ext cx="198775" cy="76975"/>
            </a:xfrm>
            <a:custGeom>
              <a:rect b="b" l="l" r="r" t="t"/>
              <a:pathLst>
                <a:path extrusionOk="0" h="3079" w="7951">
                  <a:moveTo>
                    <a:pt x="707" y="0"/>
                  </a:moveTo>
                  <a:cubicBezTo>
                    <a:pt x="303" y="178"/>
                    <a:pt x="1" y="581"/>
                    <a:pt x="1" y="1036"/>
                  </a:cubicBezTo>
                  <a:lnTo>
                    <a:pt x="1" y="3079"/>
                  </a:lnTo>
                  <a:lnTo>
                    <a:pt x="6941" y="3079"/>
                  </a:lnTo>
                  <a:lnTo>
                    <a:pt x="7950" y="1615"/>
                  </a:lnTo>
                  <a:lnTo>
                    <a:pt x="7950" y="1086"/>
                  </a:lnTo>
                  <a:cubicBezTo>
                    <a:pt x="7950" y="480"/>
                    <a:pt x="7470" y="0"/>
                    <a:pt x="6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1084750" y="1285025"/>
              <a:ext cx="63750" cy="76975"/>
            </a:xfrm>
            <a:custGeom>
              <a:rect b="b" l="l" r="r" t="t"/>
              <a:pathLst>
                <a:path extrusionOk="0" h="3079" w="2550">
                  <a:moveTo>
                    <a:pt x="1086" y="0"/>
                  </a:moveTo>
                  <a:cubicBezTo>
                    <a:pt x="505" y="0"/>
                    <a:pt x="0" y="480"/>
                    <a:pt x="0" y="1086"/>
                  </a:cubicBezTo>
                  <a:lnTo>
                    <a:pt x="0" y="1615"/>
                  </a:lnTo>
                  <a:lnTo>
                    <a:pt x="1464" y="3079"/>
                  </a:lnTo>
                  <a:lnTo>
                    <a:pt x="1742" y="3079"/>
                  </a:lnTo>
                  <a:lnTo>
                    <a:pt x="1742" y="1060"/>
                  </a:lnTo>
                  <a:cubicBezTo>
                    <a:pt x="1742" y="581"/>
                    <a:pt x="2096" y="151"/>
                    <a:pt x="25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1126375" y="1691950"/>
              <a:ext cx="198775" cy="54275"/>
            </a:xfrm>
            <a:custGeom>
              <a:rect b="b" l="l" r="r" t="t"/>
              <a:pathLst>
                <a:path extrusionOk="0" h="2171" w="7951">
                  <a:moveTo>
                    <a:pt x="1" y="0"/>
                  </a:moveTo>
                  <a:lnTo>
                    <a:pt x="1" y="1135"/>
                  </a:lnTo>
                  <a:cubicBezTo>
                    <a:pt x="1" y="1589"/>
                    <a:pt x="303" y="1993"/>
                    <a:pt x="707" y="2171"/>
                  </a:cubicBezTo>
                  <a:lnTo>
                    <a:pt x="6864" y="2171"/>
                  </a:lnTo>
                  <a:cubicBezTo>
                    <a:pt x="7470" y="2171"/>
                    <a:pt x="7950" y="1666"/>
                    <a:pt x="7950" y="1060"/>
                  </a:cubicBezTo>
                  <a:lnTo>
                    <a:pt x="7950" y="556"/>
                  </a:lnTo>
                  <a:lnTo>
                    <a:pt x="75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1084750" y="1691950"/>
              <a:ext cx="63750" cy="54275"/>
            </a:xfrm>
            <a:custGeom>
              <a:rect b="b" l="l" r="r" t="t"/>
              <a:pathLst>
                <a:path extrusionOk="0" h="2171" w="2550">
                  <a:moveTo>
                    <a:pt x="606" y="0"/>
                  </a:moveTo>
                  <a:lnTo>
                    <a:pt x="0" y="556"/>
                  </a:lnTo>
                  <a:lnTo>
                    <a:pt x="0" y="1060"/>
                  </a:lnTo>
                  <a:cubicBezTo>
                    <a:pt x="0" y="1666"/>
                    <a:pt x="480" y="2171"/>
                    <a:pt x="1086" y="2171"/>
                  </a:cubicBezTo>
                  <a:lnTo>
                    <a:pt x="2550" y="2171"/>
                  </a:lnTo>
                  <a:cubicBezTo>
                    <a:pt x="2096" y="2019"/>
                    <a:pt x="1742" y="1589"/>
                    <a:pt x="1742" y="1084"/>
                  </a:cubicBezTo>
                  <a:lnTo>
                    <a:pt x="17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1126375" y="1325400"/>
              <a:ext cx="198775" cy="380450"/>
            </a:xfrm>
            <a:custGeom>
              <a:rect b="b" l="l" r="r" t="t"/>
              <a:pathLst>
                <a:path extrusionOk="0" h="15218" w="7951">
                  <a:moveTo>
                    <a:pt x="1" y="0"/>
                  </a:moveTo>
                  <a:lnTo>
                    <a:pt x="1" y="15218"/>
                  </a:lnTo>
                  <a:lnTo>
                    <a:pt x="7950" y="15218"/>
                  </a:lnTo>
                  <a:lnTo>
                    <a:pt x="7950" y="0"/>
                  </a:lnTo>
                  <a:lnTo>
                    <a:pt x="5603" y="0"/>
                  </a:lnTo>
                  <a:cubicBezTo>
                    <a:pt x="5427" y="0"/>
                    <a:pt x="5249" y="127"/>
                    <a:pt x="5225" y="303"/>
                  </a:cubicBezTo>
                  <a:cubicBezTo>
                    <a:pt x="5148" y="682"/>
                    <a:pt x="4821" y="935"/>
                    <a:pt x="4442" y="935"/>
                  </a:cubicBezTo>
                  <a:lnTo>
                    <a:pt x="1844" y="935"/>
                  </a:lnTo>
                  <a:cubicBezTo>
                    <a:pt x="1464" y="935"/>
                    <a:pt x="1137" y="682"/>
                    <a:pt x="1060" y="303"/>
                  </a:cubicBezTo>
                  <a:cubicBezTo>
                    <a:pt x="1036" y="127"/>
                    <a:pt x="885" y="0"/>
                    <a:pt x="7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1084750" y="1325400"/>
              <a:ext cx="43575" cy="380450"/>
            </a:xfrm>
            <a:custGeom>
              <a:rect b="b" l="l" r="r" t="t"/>
              <a:pathLst>
                <a:path extrusionOk="0" h="15218" w="1743">
                  <a:moveTo>
                    <a:pt x="0" y="0"/>
                  </a:moveTo>
                  <a:lnTo>
                    <a:pt x="0" y="15218"/>
                  </a:lnTo>
                  <a:lnTo>
                    <a:pt x="1742" y="15218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1345925" y="1497775"/>
              <a:ext cx="20850" cy="35200"/>
            </a:xfrm>
            <a:custGeom>
              <a:rect b="b" l="l" r="r" t="t"/>
              <a:pathLst>
                <a:path extrusionOk="0" h="1408" w="834">
                  <a:moveTo>
                    <a:pt x="294" y="1"/>
                  </a:moveTo>
                  <a:cubicBezTo>
                    <a:pt x="221" y="1"/>
                    <a:pt x="152" y="32"/>
                    <a:pt x="101" y="96"/>
                  </a:cubicBezTo>
                  <a:cubicBezTo>
                    <a:pt x="0" y="197"/>
                    <a:pt x="0" y="373"/>
                    <a:pt x="101" y="474"/>
                  </a:cubicBezTo>
                  <a:cubicBezTo>
                    <a:pt x="228" y="601"/>
                    <a:pt x="228" y="803"/>
                    <a:pt x="101" y="928"/>
                  </a:cubicBezTo>
                  <a:cubicBezTo>
                    <a:pt x="0" y="1055"/>
                    <a:pt x="0" y="1231"/>
                    <a:pt x="101" y="1332"/>
                  </a:cubicBezTo>
                  <a:cubicBezTo>
                    <a:pt x="152" y="1382"/>
                    <a:pt x="221" y="1407"/>
                    <a:pt x="294" y="1407"/>
                  </a:cubicBezTo>
                  <a:cubicBezTo>
                    <a:pt x="367" y="1407"/>
                    <a:pt x="442" y="1382"/>
                    <a:pt x="505" y="1332"/>
                  </a:cubicBezTo>
                  <a:cubicBezTo>
                    <a:pt x="834" y="978"/>
                    <a:pt x="834" y="423"/>
                    <a:pt x="505" y="96"/>
                  </a:cubicBezTo>
                  <a:cubicBezTo>
                    <a:pt x="442" y="32"/>
                    <a:pt x="367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1364250" y="1479350"/>
              <a:ext cx="27125" cy="72400"/>
            </a:xfrm>
            <a:custGeom>
              <a:rect b="b" l="l" r="r" t="t"/>
              <a:pathLst>
                <a:path extrusionOk="0" h="2896" w="1085">
                  <a:moveTo>
                    <a:pt x="315" y="0"/>
                  </a:moveTo>
                  <a:cubicBezTo>
                    <a:pt x="245" y="0"/>
                    <a:pt x="176" y="26"/>
                    <a:pt x="125" y="76"/>
                  </a:cubicBezTo>
                  <a:cubicBezTo>
                    <a:pt x="0" y="177"/>
                    <a:pt x="0" y="353"/>
                    <a:pt x="125" y="480"/>
                  </a:cubicBezTo>
                  <a:cubicBezTo>
                    <a:pt x="378" y="732"/>
                    <a:pt x="529" y="1085"/>
                    <a:pt x="529" y="1439"/>
                  </a:cubicBezTo>
                  <a:cubicBezTo>
                    <a:pt x="529" y="1816"/>
                    <a:pt x="378" y="2169"/>
                    <a:pt x="125" y="2422"/>
                  </a:cubicBezTo>
                  <a:cubicBezTo>
                    <a:pt x="0" y="2523"/>
                    <a:pt x="0" y="2700"/>
                    <a:pt x="125" y="2801"/>
                  </a:cubicBezTo>
                  <a:cubicBezTo>
                    <a:pt x="176" y="2864"/>
                    <a:pt x="245" y="2895"/>
                    <a:pt x="315" y="2895"/>
                  </a:cubicBezTo>
                  <a:cubicBezTo>
                    <a:pt x="385" y="2895"/>
                    <a:pt x="454" y="2864"/>
                    <a:pt x="505" y="2801"/>
                  </a:cubicBezTo>
                  <a:cubicBezTo>
                    <a:pt x="882" y="2448"/>
                    <a:pt x="1084" y="1968"/>
                    <a:pt x="1084" y="1439"/>
                  </a:cubicBezTo>
                  <a:cubicBezTo>
                    <a:pt x="1084" y="934"/>
                    <a:pt x="882" y="454"/>
                    <a:pt x="505" y="76"/>
                  </a:cubicBezTo>
                  <a:cubicBezTo>
                    <a:pt x="454" y="26"/>
                    <a:pt x="385" y="0"/>
                    <a:pt x="3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1383175" y="1460575"/>
              <a:ext cx="34075" cy="109650"/>
            </a:xfrm>
            <a:custGeom>
              <a:rect b="b" l="l" r="r" t="t"/>
              <a:pathLst>
                <a:path extrusionOk="0" h="4386" w="1363">
                  <a:moveTo>
                    <a:pt x="293" y="0"/>
                  </a:moveTo>
                  <a:cubicBezTo>
                    <a:pt x="221" y="0"/>
                    <a:pt x="151" y="32"/>
                    <a:pt x="101" y="94"/>
                  </a:cubicBezTo>
                  <a:cubicBezTo>
                    <a:pt x="0" y="195"/>
                    <a:pt x="0" y="373"/>
                    <a:pt x="101" y="474"/>
                  </a:cubicBezTo>
                  <a:cubicBezTo>
                    <a:pt x="1060" y="1433"/>
                    <a:pt x="1060" y="2971"/>
                    <a:pt x="101" y="3906"/>
                  </a:cubicBezTo>
                  <a:cubicBezTo>
                    <a:pt x="0" y="4031"/>
                    <a:pt x="0" y="4208"/>
                    <a:pt x="101" y="4309"/>
                  </a:cubicBezTo>
                  <a:cubicBezTo>
                    <a:pt x="151" y="4360"/>
                    <a:pt x="221" y="4385"/>
                    <a:pt x="293" y="4385"/>
                  </a:cubicBezTo>
                  <a:cubicBezTo>
                    <a:pt x="365" y="4385"/>
                    <a:pt x="441" y="4360"/>
                    <a:pt x="505" y="4309"/>
                  </a:cubicBezTo>
                  <a:cubicBezTo>
                    <a:pt x="1060" y="3754"/>
                    <a:pt x="1363" y="2997"/>
                    <a:pt x="1363" y="2190"/>
                  </a:cubicBezTo>
                  <a:cubicBezTo>
                    <a:pt x="1363" y="1406"/>
                    <a:pt x="1060" y="649"/>
                    <a:pt x="505" y="94"/>
                  </a:cubicBezTo>
                  <a:cubicBezTo>
                    <a:pt x="441" y="32"/>
                    <a:pt x="36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1043100" y="1497775"/>
              <a:ext cx="21475" cy="35200"/>
            </a:xfrm>
            <a:custGeom>
              <a:rect b="b" l="l" r="r" t="t"/>
              <a:pathLst>
                <a:path extrusionOk="0" h="1408" w="859">
                  <a:moveTo>
                    <a:pt x="544" y="1"/>
                  </a:moveTo>
                  <a:cubicBezTo>
                    <a:pt x="474" y="1"/>
                    <a:pt x="404" y="32"/>
                    <a:pt x="354" y="96"/>
                  </a:cubicBezTo>
                  <a:cubicBezTo>
                    <a:pt x="1" y="423"/>
                    <a:pt x="1" y="978"/>
                    <a:pt x="354" y="1332"/>
                  </a:cubicBezTo>
                  <a:cubicBezTo>
                    <a:pt x="404" y="1382"/>
                    <a:pt x="474" y="1407"/>
                    <a:pt x="544" y="1407"/>
                  </a:cubicBezTo>
                  <a:cubicBezTo>
                    <a:pt x="613" y="1407"/>
                    <a:pt x="683" y="1382"/>
                    <a:pt x="733" y="1332"/>
                  </a:cubicBezTo>
                  <a:cubicBezTo>
                    <a:pt x="858" y="1231"/>
                    <a:pt x="858" y="1055"/>
                    <a:pt x="733" y="928"/>
                  </a:cubicBezTo>
                  <a:cubicBezTo>
                    <a:pt x="606" y="803"/>
                    <a:pt x="606" y="601"/>
                    <a:pt x="733" y="474"/>
                  </a:cubicBezTo>
                  <a:cubicBezTo>
                    <a:pt x="858" y="373"/>
                    <a:pt x="858" y="197"/>
                    <a:pt x="733" y="96"/>
                  </a:cubicBezTo>
                  <a:cubicBezTo>
                    <a:pt x="683" y="32"/>
                    <a:pt x="613" y="1"/>
                    <a:pt x="5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1019125" y="1479350"/>
              <a:ext cx="26525" cy="72400"/>
            </a:xfrm>
            <a:custGeom>
              <a:rect b="b" l="l" r="r" t="t"/>
              <a:pathLst>
                <a:path extrusionOk="0" h="2896" w="1061">
                  <a:moveTo>
                    <a:pt x="749" y="0"/>
                  </a:moveTo>
                  <a:cubicBezTo>
                    <a:pt x="676" y="0"/>
                    <a:pt x="606" y="26"/>
                    <a:pt x="556" y="76"/>
                  </a:cubicBezTo>
                  <a:cubicBezTo>
                    <a:pt x="202" y="454"/>
                    <a:pt x="1" y="934"/>
                    <a:pt x="1" y="1439"/>
                  </a:cubicBezTo>
                  <a:cubicBezTo>
                    <a:pt x="1" y="1968"/>
                    <a:pt x="202" y="2448"/>
                    <a:pt x="556" y="2801"/>
                  </a:cubicBezTo>
                  <a:cubicBezTo>
                    <a:pt x="606" y="2864"/>
                    <a:pt x="676" y="2895"/>
                    <a:pt x="749" y="2895"/>
                  </a:cubicBezTo>
                  <a:cubicBezTo>
                    <a:pt x="821" y="2895"/>
                    <a:pt x="897" y="2864"/>
                    <a:pt x="960" y="2801"/>
                  </a:cubicBezTo>
                  <a:cubicBezTo>
                    <a:pt x="1060" y="2700"/>
                    <a:pt x="1060" y="2523"/>
                    <a:pt x="960" y="2422"/>
                  </a:cubicBezTo>
                  <a:cubicBezTo>
                    <a:pt x="707" y="2169"/>
                    <a:pt x="556" y="1816"/>
                    <a:pt x="556" y="1439"/>
                  </a:cubicBezTo>
                  <a:cubicBezTo>
                    <a:pt x="556" y="1085"/>
                    <a:pt x="707" y="732"/>
                    <a:pt x="960" y="480"/>
                  </a:cubicBezTo>
                  <a:cubicBezTo>
                    <a:pt x="1060" y="353"/>
                    <a:pt x="1060" y="177"/>
                    <a:pt x="960" y="76"/>
                  </a:cubicBezTo>
                  <a:cubicBezTo>
                    <a:pt x="897" y="26"/>
                    <a:pt x="821" y="0"/>
                    <a:pt x="7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992625" y="1460575"/>
              <a:ext cx="34750" cy="109650"/>
            </a:xfrm>
            <a:custGeom>
              <a:rect b="b" l="l" r="r" t="t"/>
              <a:pathLst>
                <a:path extrusionOk="0" h="4386" w="1390">
                  <a:moveTo>
                    <a:pt x="1074" y="0"/>
                  </a:moveTo>
                  <a:cubicBezTo>
                    <a:pt x="1005" y="0"/>
                    <a:pt x="935" y="32"/>
                    <a:pt x="885" y="94"/>
                  </a:cubicBezTo>
                  <a:cubicBezTo>
                    <a:pt x="304" y="649"/>
                    <a:pt x="1" y="1406"/>
                    <a:pt x="1" y="2190"/>
                  </a:cubicBezTo>
                  <a:cubicBezTo>
                    <a:pt x="1" y="2997"/>
                    <a:pt x="304" y="3754"/>
                    <a:pt x="885" y="4309"/>
                  </a:cubicBezTo>
                  <a:cubicBezTo>
                    <a:pt x="935" y="4360"/>
                    <a:pt x="1005" y="4385"/>
                    <a:pt x="1074" y="4385"/>
                  </a:cubicBezTo>
                  <a:cubicBezTo>
                    <a:pt x="1143" y="4385"/>
                    <a:pt x="1212" y="4360"/>
                    <a:pt x="1262" y="4309"/>
                  </a:cubicBezTo>
                  <a:cubicBezTo>
                    <a:pt x="1390" y="4208"/>
                    <a:pt x="1390" y="4031"/>
                    <a:pt x="1262" y="3906"/>
                  </a:cubicBezTo>
                  <a:cubicBezTo>
                    <a:pt x="330" y="2971"/>
                    <a:pt x="330" y="1433"/>
                    <a:pt x="1262" y="474"/>
                  </a:cubicBezTo>
                  <a:cubicBezTo>
                    <a:pt x="1390" y="373"/>
                    <a:pt x="1390" y="195"/>
                    <a:pt x="1262" y="94"/>
                  </a:cubicBezTo>
                  <a:cubicBezTo>
                    <a:pt x="1212" y="32"/>
                    <a:pt x="1143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1192650" y="1422550"/>
              <a:ext cx="16425" cy="27775"/>
            </a:xfrm>
            <a:custGeom>
              <a:rect b="b" l="l" r="r" t="t"/>
              <a:pathLst>
                <a:path extrusionOk="0" h="1111" w="657">
                  <a:moveTo>
                    <a:pt x="327" y="0"/>
                  </a:moveTo>
                  <a:cubicBezTo>
                    <a:pt x="152" y="101"/>
                    <a:pt x="0" y="303"/>
                    <a:pt x="0" y="555"/>
                  </a:cubicBezTo>
                  <a:cubicBezTo>
                    <a:pt x="0" y="783"/>
                    <a:pt x="152" y="985"/>
                    <a:pt x="327" y="1110"/>
                  </a:cubicBezTo>
                  <a:cubicBezTo>
                    <a:pt x="529" y="985"/>
                    <a:pt x="656" y="783"/>
                    <a:pt x="656" y="555"/>
                  </a:cubicBezTo>
                  <a:cubicBezTo>
                    <a:pt x="656" y="303"/>
                    <a:pt x="529" y="101"/>
                    <a:pt x="3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1183150" y="1467975"/>
              <a:ext cx="100350" cy="131225"/>
            </a:xfrm>
            <a:custGeom>
              <a:rect b="b" l="l" r="r" t="t"/>
              <a:pathLst>
                <a:path extrusionOk="0" h="5249" w="4014">
                  <a:moveTo>
                    <a:pt x="279" y="0"/>
                  </a:moveTo>
                  <a:cubicBezTo>
                    <a:pt x="128" y="0"/>
                    <a:pt x="1" y="127"/>
                    <a:pt x="1" y="279"/>
                  </a:cubicBezTo>
                  <a:lnTo>
                    <a:pt x="1" y="2903"/>
                  </a:lnTo>
                  <a:cubicBezTo>
                    <a:pt x="1" y="3206"/>
                    <a:pt x="253" y="3458"/>
                    <a:pt x="556" y="3458"/>
                  </a:cubicBezTo>
                  <a:lnTo>
                    <a:pt x="2423" y="3458"/>
                  </a:lnTo>
                  <a:lnTo>
                    <a:pt x="3459" y="5124"/>
                  </a:lnTo>
                  <a:cubicBezTo>
                    <a:pt x="3509" y="5198"/>
                    <a:pt x="3610" y="5249"/>
                    <a:pt x="3685" y="5249"/>
                  </a:cubicBezTo>
                  <a:cubicBezTo>
                    <a:pt x="3735" y="5249"/>
                    <a:pt x="3786" y="5225"/>
                    <a:pt x="3836" y="5198"/>
                  </a:cubicBezTo>
                  <a:cubicBezTo>
                    <a:pt x="3963" y="5124"/>
                    <a:pt x="4014" y="4946"/>
                    <a:pt x="3937" y="4821"/>
                  </a:cubicBezTo>
                  <a:lnTo>
                    <a:pt x="2877" y="3155"/>
                  </a:lnTo>
                  <a:cubicBezTo>
                    <a:pt x="2776" y="3004"/>
                    <a:pt x="2601" y="2903"/>
                    <a:pt x="2423" y="2903"/>
                  </a:cubicBezTo>
                  <a:lnTo>
                    <a:pt x="556" y="2903"/>
                  </a:lnTo>
                  <a:lnTo>
                    <a:pt x="556" y="279"/>
                  </a:lnTo>
                  <a:cubicBezTo>
                    <a:pt x="556" y="127"/>
                    <a:pt x="431" y="0"/>
                    <a:pt x="2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1186325" y="1498250"/>
              <a:ext cx="70700" cy="13900"/>
            </a:xfrm>
            <a:custGeom>
              <a:rect b="b" l="l" r="r" t="t"/>
              <a:pathLst>
                <a:path extrusionOk="0" h="556" w="2828">
                  <a:moveTo>
                    <a:pt x="277" y="0"/>
                  </a:moveTo>
                  <a:cubicBezTo>
                    <a:pt x="126" y="0"/>
                    <a:pt x="1" y="128"/>
                    <a:pt x="1" y="279"/>
                  </a:cubicBezTo>
                  <a:cubicBezTo>
                    <a:pt x="1" y="430"/>
                    <a:pt x="126" y="555"/>
                    <a:pt x="277" y="555"/>
                  </a:cubicBezTo>
                  <a:lnTo>
                    <a:pt x="2549" y="555"/>
                  </a:lnTo>
                  <a:cubicBezTo>
                    <a:pt x="2700" y="555"/>
                    <a:pt x="2827" y="430"/>
                    <a:pt x="2827" y="279"/>
                  </a:cubicBezTo>
                  <a:cubicBezTo>
                    <a:pt x="2827" y="128"/>
                    <a:pt x="2700" y="0"/>
                    <a:pt x="25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1127625" y="1484125"/>
              <a:ext cx="126875" cy="132750"/>
            </a:xfrm>
            <a:custGeom>
              <a:rect b="b" l="l" r="r" t="t"/>
              <a:pathLst>
                <a:path extrusionOk="0" h="5310" w="5075">
                  <a:moveTo>
                    <a:pt x="1547" y="0"/>
                  </a:moveTo>
                  <a:cubicBezTo>
                    <a:pt x="1501" y="0"/>
                    <a:pt x="1455" y="12"/>
                    <a:pt x="1414" y="36"/>
                  </a:cubicBezTo>
                  <a:cubicBezTo>
                    <a:pt x="532" y="541"/>
                    <a:pt x="1" y="1474"/>
                    <a:pt x="1" y="2483"/>
                  </a:cubicBezTo>
                  <a:cubicBezTo>
                    <a:pt x="1" y="4048"/>
                    <a:pt x="1263" y="5309"/>
                    <a:pt x="2803" y="5309"/>
                  </a:cubicBezTo>
                  <a:cubicBezTo>
                    <a:pt x="3635" y="5309"/>
                    <a:pt x="4418" y="4932"/>
                    <a:pt x="4973" y="4300"/>
                  </a:cubicBezTo>
                  <a:cubicBezTo>
                    <a:pt x="5074" y="4175"/>
                    <a:pt x="5048" y="3997"/>
                    <a:pt x="4923" y="3896"/>
                  </a:cubicBezTo>
                  <a:cubicBezTo>
                    <a:pt x="4879" y="3864"/>
                    <a:pt x="4820" y="3845"/>
                    <a:pt x="4760" y="3845"/>
                  </a:cubicBezTo>
                  <a:cubicBezTo>
                    <a:pt x="4682" y="3845"/>
                    <a:pt x="4600" y="3876"/>
                    <a:pt x="4543" y="3947"/>
                  </a:cubicBezTo>
                  <a:cubicBezTo>
                    <a:pt x="4115" y="4451"/>
                    <a:pt x="3483" y="4754"/>
                    <a:pt x="2803" y="4754"/>
                  </a:cubicBezTo>
                  <a:cubicBezTo>
                    <a:pt x="1566" y="4754"/>
                    <a:pt x="556" y="3721"/>
                    <a:pt x="556" y="2483"/>
                  </a:cubicBezTo>
                  <a:cubicBezTo>
                    <a:pt x="556" y="1676"/>
                    <a:pt x="986" y="945"/>
                    <a:pt x="1693" y="541"/>
                  </a:cubicBezTo>
                  <a:cubicBezTo>
                    <a:pt x="1818" y="464"/>
                    <a:pt x="1868" y="289"/>
                    <a:pt x="1794" y="137"/>
                  </a:cubicBezTo>
                  <a:cubicBezTo>
                    <a:pt x="1742" y="51"/>
                    <a:pt x="1644" y="0"/>
                    <a:pt x="1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1178750" y="1309650"/>
              <a:ext cx="53025" cy="13900"/>
            </a:xfrm>
            <a:custGeom>
              <a:rect b="b" l="l" r="r" t="t"/>
              <a:pathLst>
                <a:path extrusionOk="0" h="556" w="2121">
                  <a:moveTo>
                    <a:pt x="278" y="0"/>
                  </a:moveTo>
                  <a:cubicBezTo>
                    <a:pt x="126" y="0"/>
                    <a:pt x="1" y="125"/>
                    <a:pt x="1" y="277"/>
                  </a:cubicBezTo>
                  <a:cubicBezTo>
                    <a:pt x="1" y="428"/>
                    <a:pt x="126" y="555"/>
                    <a:pt x="278" y="555"/>
                  </a:cubicBezTo>
                  <a:lnTo>
                    <a:pt x="1842" y="555"/>
                  </a:lnTo>
                  <a:cubicBezTo>
                    <a:pt x="1994" y="555"/>
                    <a:pt x="2121" y="428"/>
                    <a:pt x="2121" y="277"/>
                  </a:cubicBezTo>
                  <a:cubicBezTo>
                    <a:pt x="2121" y="125"/>
                    <a:pt x="1994" y="0"/>
                    <a:pt x="1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1177500" y="1420025"/>
              <a:ext cx="23350" cy="32225"/>
            </a:xfrm>
            <a:custGeom>
              <a:rect b="b" l="l" r="r" t="t"/>
              <a:pathLst>
                <a:path extrusionOk="0" h="1289" w="934">
                  <a:moveTo>
                    <a:pt x="630" y="0"/>
                  </a:moveTo>
                  <a:cubicBezTo>
                    <a:pt x="277" y="0"/>
                    <a:pt x="1" y="303"/>
                    <a:pt x="1" y="656"/>
                  </a:cubicBezTo>
                  <a:cubicBezTo>
                    <a:pt x="1" y="1010"/>
                    <a:pt x="277" y="1288"/>
                    <a:pt x="630" y="1288"/>
                  </a:cubicBezTo>
                  <a:cubicBezTo>
                    <a:pt x="731" y="1288"/>
                    <a:pt x="859" y="1262"/>
                    <a:pt x="933" y="1187"/>
                  </a:cubicBezTo>
                  <a:cubicBezTo>
                    <a:pt x="758" y="1086"/>
                    <a:pt x="630" y="884"/>
                    <a:pt x="630" y="656"/>
                  </a:cubicBezTo>
                  <a:cubicBezTo>
                    <a:pt x="630" y="404"/>
                    <a:pt x="758" y="202"/>
                    <a:pt x="933" y="101"/>
                  </a:cubicBezTo>
                  <a:cubicBezTo>
                    <a:pt x="859" y="51"/>
                    <a:pt x="731" y="0"/>
                    <a:pt x="6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3"/>
          <p:cNvSpPr txBox="1"/>
          <p:nvPr>
            <p:ph type="title"/>
          </p:nvPr>
        </p:nvSpPr>
        <p:spPr>
          <a:xfrm>
            <a:off x="677575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Índice</a:t>
            </a:r>
            <a:endParaRPr/>
          </a:p>
        </p:txBody>
      </p:sp>
      <p:graphicFrame>
        <p:nvGraphicFramePr>
          <p:cNvPr id="530" name="Google Shape;530;p33"/>
          <p:cNvGraphicFramePr/>
          <p:nvPr/>
        </p:nvGraphicFramePr>
        <p:xfrm>
          <a:off x="720000" y="1639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{7A54C1E8-4586-49F9-A8E5-6C5A303EFDAE}</a:tableStyleId>
              </a:tblPr>
              <a:tblGrid>
                <a:gridCol w="3852000"/>
                <a:gridCol w="3852000"/>
              </a:tblGrid>
              <a:tr h="359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Livvic SemiBold"/>
                          <a:ea typeface="Livvic SemiBold"/>
                          <a:cs typeface="Livvic SemiBold"/>
                          <a:sym typeface="Livvic SemiBold"/>
                        </a:rPr>
                        <a:t>BrainStorming</a:t>
                      </a:r>
                      <a:endParaRPr sz="1200">
                        <a:solidFill>
                          <a:schemeClr val="dk1"/>
                        </a:solidFill>
                        <a:latin typeface="Livvic SemiBold"/>
                        <a:ea typeface="Livvic SemiBold"/>
                        <a:cs typeface="Livvic SemiBold"/>
                        <a:sym typeface="Livvic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Livvic SemiBold"/>
                          <a:ea typeface="Livvic SemiBold"/>
                          <a:cs typeface="Livvic SemiBold"/>
                          <a:sym typeface="Livvic SemiBold"/>
                        </a:rPr>
                        <a:t>Demo prototipo</a:t>
                      </a:r>
                      <a:endParaRPr/>
                    </a:p>
                  </a:txBody>
                  <a:tcPr marT="0" marB="0" marR="91425" marL="91425" anchor="ctr">
                    <a:lnL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11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Livvic SemiBold"/>
                          <a:ea typeface="Livvic SemiBold"/>
                          <a:cs typeface="Livvic SemiBold"/>
                          <a:sym typeface="Livvic SemiBold"/>
                        </a:rPr>
                        <a:t>Problema a solucionar</a:t>
                      </a:r>
                      <a:endParaRPr sz="1200">
                        <a:solidFill>
                          <a:schemeClr val="dk1"/>
                        </a:solidFill>
                        <a:latin typeface="Livvic SemiBold"/>
                        <a:ea typeface="Livvic SemiBold"/>
                        <a:cs typeface="Livvic SemiBold"/>
                        <a:sym typeface="Livvic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Livvic SemiBold"/>
                          <a:ea typeface="Livvic SemiBold"/>
                          <a:cs typeface="Livvic SemiBold"/>
                          <a:sym typeface="Livvic SemiBold"/>
                        </a:rPr>
                        <a:t>Mejoras</a:t>
                      </a:r>
                      <a:endParaRPr sz="1200">
                        <a:solidFill>
                          <a:schemeClr val="dk1"/>
                        </a:solidFill>
                        <a:latin typeface="Livvic SemiBold"/>
                        <a:ea typeface="Livvic SemiBold"/>
                        <a:cs typeface="Livvic SemiBold"/>
                        <a:sym typeface="Livvic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4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Livvic SemiBold"/>
                          <a:ea typeface="Livvic SemiBold"/>
                          <a:cs typeface="Livvic SemiBold"/>
                          <a:sym typeface="Livvic SemiBold"/>
                        </a:rPr>
                        <a:t>Diseño del software</a:t>
                      </a:r>
                      <a:endParaRPr sz="1200">
                        <a:solidFill>
                          <a:schemeClr val="dk1"/>
                        </a:solidFill>
                        <a:latin typeface="Livvic SemiBold"/>
                        <a:ea typeface="Livvic SemiBold"/>
                        <a:cs typeface="Livvic SemiBold"/>
                        <a:sym typeface="Livvic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Livvic SemiBold"/>
                          <a:ea typeface="Livvic SemiBold"/>
                          <a:cs typeface="Livvic SemiBold"/>
                          <a:sym typeface="Livvic SemiBold"/>
                        </a:rPr>
                        <a:t>Conclusiones</a:t>
                      </a:r>
                      <a:endParaRPr sz="1200">
                        <a:solidFill>
                          <a:schemeClr val="dk1"/>
                        </a:solidFill>
                        <a:latin typeface="Livvic SemiBold"/>
                        <a:ea typeface="Livvic SemiBold"/>
                        <a:cs typeface="Livvic SemiBold"/>
                        <a:sym typeface="Livvic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65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Livvic SemiBold"/>
                        <a:ea typeface="Livvic SemiBold"/>
                        <a:cs typeface="Livvic SemiBold"/>
                        <a:sym typeface="Livvic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Livvic SemiBold"/>
                          <a:ea typeface="Livvic SemiBold"/>
                          <a:cs typeface="Livvic SemiBold"/>
                          <a:sym typeface="Livvic SemiBold"/>
                        </a:rPr>
                        <a:t>Desarrollo del software</a:t>
                      </a:r>
                      <a:endParaRPr sz="1200">
                        <a:solidFill>
                          <a:schemeClr val="dk1"/>
                        </a:solidFill>
                        <a:latin typeface="Livvic SemiBold"/>
                        <a:ea typeface="Livvic SemiBold"/>
                        <a:cs typeface="Livvic SemiBold"/>
                        <a:sym typeface="Livvic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Livvic SemiBold"/>
                        <a:ea typeface="Livvic SemiBold"/>
                        <a:cs typeface="Livvic SemiBold"/>
                        <a:sym typeface="Livvic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Livvic SemiBold"/>
                        <a:ea typeface="Livvic SemiBold"/>
                        <a:cs typeface="Livvic SemiBold"/>
                        <a:sym typeface="Livvic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531" name="Google Shape;531;p33"/>
          <p:cNvCxnSpPr/>
          <p:nvPr/>
        </p:nvCxnSpPr>
        <p:spPr>
          <a:xfrm>
            <a:off x="4573958" y="1644308"/>
            <a:ext cx="6300" cy="19485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4"/>
          <p:cNvSpPr txBox="1"/>
          <p:nvPr>
            <p:ph type="title"/>
          </p:nvPr>
        </p:nvSpPr>
        <p:spPr>
          <a:xfrm>
            <a:off x="872400" y="5974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Fase 1: Brainstorming</a:t>
            </a:r>
            <a:endParaRPr/>
          </a:p>
        </p:txBody>
      </p:sp>
      <p:pic>
        <p:nvPicPr>
          <p:cNvPr id="537" name="Google Shape;53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700" y="1530700"/>
            <a:ext cx="3183975" cy="3183975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34"/>
          <p:cNvSpPr/>
          <p:nvPr/>
        </p:nvSpPr>
        <p:spPr>
          <a:xfrm>
            <a:off x="4481363" y="1530700"/>
            <a:ext cx="1813536" cy="1145340"/>
          </a:xfrm>
          <a:prstGeom prst="cloud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ivvic"/>
                <a:ea typeface="Livvic"/>
                <a:cs typeface="Livvic"/>
                <a:sym typeface="Livvic"/>
              </a:rPr>
              <a:t>IA</a:t>
            </a:r>
            <a:endParaRPr sz="1700"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539" name="Google Shape;539;p34"/>
          <p:cNvSpPr/>
          <p:nvPr/>
        </p:nvSpPr>
        <p:spPr>
          <a:xfrm>
            <a:off x="6125225" y="2771500"/>
            <a:ext cx="1813536" cy="1145340"/>
          </a:xfrm>
          <a:prstGeom prst="cloud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Livvic"/>
                <a:ea typeface="Livvic"/>
                <a:cs typeface="Livvic"/>
                <a:sym typeface="Livvic"/>
              </a:rPr>
              <a:t>Sensores</a:t>
            </a:r>
            <a:endParaRPr sz="1700"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 a solucionar</a:t>
            </a:r>
            <a:endParaRPr/>
          </a:p>
        </p:txBody>
      </p:sp>
      <p:sp>
        <p:nvSpPr>
          <p:cNvPr id="545" name="Google Shape;545;p35"/>
          <p:cNvSpPr txBox="1"/>
          <p:nvPr/>
        </p:nvSpPr>
        <p:spPr>
          <a:xfrm>
            <a:off x="720000" y="1641550"/>
            <a:ext cx="2580300" cy="19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Hemos detectado una </a:t>
            </a:r>
            <a:r>
              <a:rPr b="1" lang="en" sz="15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necesidad</a:t>
            </a:r>
            <a:r>
              <a:rPr lang="en" sz="15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; el público con discapacidades auditivas tiene </a:t>
            </a:r>
            <a:r>
              <a:rPr b="1" lang="en" sz="15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dificultades </a:t>
            </a:r>
            <a:r>
              <a:rPr lang="en" sz="15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a la hora de mantener una </a:t>
            </a:r>
            <a:r>
              <a:rPr b="1" lang="en" sz="15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conversación a </a:t>
            </a:r>
            <a:r>
              <a:rPr b="1" lang="en" sz="15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través</a:t>
            </a:r>
            <a:r>
              <a:rPr b="1" lang="en" sz="15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 del interfono de ayuda </a:t>
            </a:r>
            <a:endParaRPr sz="15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grpSp>
        <p:nvGrpSpPr>
          <p:cNvPr id="546" name="Google Shape;546;p35"/>
          <p:cNvGrpSpPr/>
          <p:nvPr/>
        </p:nvGrpSpPr>
        <p:grpSpPr>
          <a:xfrm>
            <a:off x="3855285" y="1586051"/>
            <a:ext cx="2318941" cy="3065898"/>
            <a:chOff x="7565224" y="1911576"/>
            <a:chExt cx="1578585" cy="2397856"/>
          </a:xfrm>
        </p:grpSpPr>
        <p:sp>
          <p:nvSpPr>
            <p:cNvPr id="547" name="Google Shape;547;p35"/>
            <p:cNvSpPr/>
            <p:nvPr/>
          </p:nvSpPr>
          <p:spPr>
            <a:xfrm>
              <a:off x="8022243" y="2571369"/>
              <a:ext cx="1039986" cy="1596730"/>
            </a:xfrm>
            <a:custGeom>
              <a:rect b="b" l="l" r="r" t="t"/>
              <a:pathLst>
                <a:path extrusionOk="0" h="31238" w="20346">
                  <a:moveTo>
                    <a:pt x="11229" y="0"/>
                  </a:moveTo>
                  <a:cubicBezTo>
                    <a:pt x="10020" y="0"/>
                    <a:pt x="8646" y="520"/>
                    <a:pt x="7631" y="535"/>
                  </a:cubicBezTo>
                  <a:cubicBezTo>
                    <a:pt x="4676" y="582"/>
                    <a:pt x="2860" y="3109"/>
                    <a:pt x="1660" y="4562"/>
                  </a:cubicBezTo>
                  <a:cubicBezTo>
                    <a:pt x="0" y="6553"/>
                    <a:pt x="364" y="29252"/>
                    <a:pt x="364" y="29252"/>
                  </a:cubicBezTo>
                  <a:cubicBezTo>
                    <a:pt x="364" y="29252"/>
                    <a:pt x="1928" y="30800"/>
                    <a:pt x="8073" y="31148"/>
                  </a:cubicBezTo>
                  <a:cubicBezTo>
                    <a:pt x="9196" y="31210"/>
                    <a:pt x="10194" y="31237"/>
                    <a:pt x="11079" y="31237"/>
                  </a:cubicBezTo>
                  <a:cubicBezTo>
                    <a:pt x="16457" y="31237"/>
                    <a:pt x="17692" y="30247"/>
                    <a:pt x="17692" y="30247"/>
                  </a:cubicBezTo>
                  <a:cubicBezTo>
                    <a:pt x="17692" y="30247"/>
                    <a:pt x="20346" y="7675"/>
                    <a:pt x="19998" y="5527"/>
                  </a:cubicBezTo>
                  <a:cubicBezTo>
                    <a:pt x="19714" y="3821"/>
                    <a:pt x="17487" y="1578"/>
                    <a:pt x="14217" y="535"/>
                  </a:cubicBezTo>
                  <a:cubicBezTo>
                    <a:pt x="13395" y="282"/>
                    <a:pt x="12496" y="93"/>
                    <a:pt x="11548" y="13"/>
                  </a:cubicBezTo>
                  <a:cubicBezTo>
                    <a:pt x="11443" y="4"/>
                    <a:pt x="11337" y="0"/>
                    <a:pt x="11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7565224" y="2589003"/>
              <a:ext cx="854336" cy="1624588"/>
            </a:xfrm>
            <a:custGeom>
              <a:rect b="b" l="l" r="r" t="t"/>
              <a:pathLst>
                <a:path extrusionOk="0" h="31783" w="16714">
                  <a:moveTo>
                    <a:pt x="16713" y="1"/>
                  </a:moveTo>
                  <a:lnTo>
                    <a:pt x="16713" y="1"/>
                  </a:lnTo>
                  <a:cubicBezTo>
                    <a:pt x="12938" y="696"/>
                    <a:pt x="10426" y="3444"/>
                    <a:pt x="10426" y="3444"/>
                  </a:cubicBezTo>
                  <a:cubicBezTo>
                    <a:pt x="8215" y="5165"/>
                    <a:pt x="6856" y="14628"/>
                    <a:pt x="6856" y="14628"/>
                  </a:cubicBezTo>
                  <a:cubicBezTo>
                    <a:pt x="6856" y="14628"/>
                    <a:pt x="6003" y="11311"/>
                    <a:pt x="5372" y="10868"/>
                  </a:cubicBezTo>
                  <a:cubicBezTo>
                    <a:pt x="5138" y="10703"/>
                    <a:pt x="4774" y="10593"/>
                    <a:pt x="4316" y="10593"/>
                  </a:cubicBezTo>
                  <a:cubicBezTo>
                    <a:pt x="3505" y="10593"/>
                    <a:pt x="2397" y="10937"/>
                    <a:pt x="1186" y="11926"/>
                  </a:cubicBezTo>
                  <a:cubicBezTo>
                    <a:pt x="1" y="12922"/>
                    <a:pt x="917" y="16650"/>
                    <a:pt x="2197" y="19998"/>
                  </a:cubicBezTo>
                  <a:cubicBezTo>
                    <a:pt x="2977" y="22008"/>
                    <a:pt x="4580" y="24114"/>
                    <a:pt x="6647" y="24114"/>
                  </a:cubicBezTo>
                  <a:cubicBezTo>
                    <a:pt x="7343" y="24114"/>
                    <a:pt x="8091" y="23876"/>
                    <a:pt x="8878" y="23316"/>
                  </a:cubicBezTo>
                  <a:lnTo>
                    <a:pt x="8878" y="23316"/>
                  </a:lnTo>
                  <a:cubicBezTo>
                    <a:pt x="8847" y="27438"/>
                    <a:pt x="8895" y="30502"/>
                    <a:pt x="8895" y="30502"/>
                  </a:cubicBezTo>
                  <a:cubicBezTo>
                    <a:pt x="9400" y="31277"/>
                    <a:pt x="10616" y="31782"/>
                    <a:pt x="10616" y="31782"/>
                  </a:cubicBezTo>
                  <a:cubicBezTo>
                    <a:pt x="10616" y="31782"/>
                    <a:pt x="11279" y="25921"/>
                    <a:pt x="11943" y="19651"/>
                  </a:cubicBezTo>
                  <a:cubicBezTo>
                    <a:pt x="14076" y="16001"/>
                    <a:pt x="13855" y="12164"/>
                    <a:pt x="13017" y="9146"/>
                  </a:cubicBezTo>
                  <a:cubicBezTo>
                    <a:pt x="13096" y="8309"/>
                    <a:pt x="13160" y="7551"/>
                    <a:pt x="13206" y="6919"/>
                  </a:cubicBezTo>
                  <a:cubicBezTo>
                    <a:pt x="13697" y="964"/>
                    <a:pt x="16224" y="111"/>
                    <a:pt x="167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8419509" y="2588185"/>
              <a:ext cx="4089" cy="869"/>
            </a:xfrm>
            <a:custGeom>
              <a:rect b="b" l="l" r="r" t="t"/>
              <a:pathLst>
                <a:path extrusionOk="0" h="17" w="80">
                  <a:moveTo>
                    <a:pt x="80" y="0"/>
                  </a:moveTo>
                  <a:cubicBezTo>
                    <a:pt x="48" y="0"/>
                    <a:pt x="16" y="0"/>
                    <a:pt x="0" y="17"/>
                  </a:cubicBezTo>
                  <a:cubicBezTo>
                    <a:pt x="48" y="0"/>
                    <a:pt x="80" y="0"/>
                    <a:pt x="80" y="0"/>
                  </a:cubicBezTo>
                  <a:close/>
                </a:path>
              </a:pathLst>
            </a:custGeom>
            <a:solidFill>
              <a:srgbClr val="FFB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8239482" y="2493265"/>
              <a:ext cx="775926" cy="408204"/>
            </a:xfrm>
            <a:custGeom>
              <a:rect b="b" l="l" r="r" t="t"/>
              <a:pathLst>
                <a:path extrusionOk="0" h="7986" w="15180">
                  <a:moveTo>
                    <a:pt x="8268" y="0"/>
                  </a:moveTo>
                  <a:cubicBezTo>
                    <a:pt x="5640" y="0"/>
                    <a:pt x="2854" y="569"/>
                    <a:pt x="1848" y="1526"/>
                  </a:cubicBezTo>
                  <a:cubicBezTo>
                    <a:pt x="236" y="3058"/>
                    <a:pt x="0" y="7386"/>
                    <a:pt x="127" y="7449"/>
                  </a:cubicBezTo>
                  <a:cubicBezTo>
                    <a:pt x="127" y="7449"/>
                    <a:pt x="1848" y="2632"/>
                    <a:pt x="4628" y="2411"/>
                  </a:cubicBezTo>
                  <a:cubicBezTo>
                    <a:pt x="6022" y="2300"/>
                    <a:pt x="7225" y="2272"/>
                    <a:pt x="8079" y="2272"/>
                  </a:cubicBezTo>
                  <a:cubicBezTo>
                    <a:pt x="8927" y="2272"/>
                    <a:pt x="9430" y="2299"/>
                    <a:pt x="9430" y="2299"/>
                  </a:cubicBezTo>
                  <a:cubicBezTo>
                    <a:pt x="7740" y="3784"/>
                    <a:pt x="7108" y="7986"/>
                    <a:pt x="7108" y="7986"/>
                  </a:cubicBezTo>
                  <a:cubicBezTo>
                    <a:pt x="7108" y="7986"/>
                    <a:pt x="10378" y="3137"/>
                    <a:pt x="11689" y="3121"/>
                  </a:cubicBezTo>
                  <a:cubicBezTo>
                    <a:pt x="13000" y="3121"/>
                    <a:pt x="14674" y="3516"/>
                    <a:pt x="14674" y="3516"/>
                  </a:cubicBezTo>
                  <a:cubicBezTo>
                    <a:pt x="14674" y="3516"/>
                    <a:pt x="15179" y="1857"/>
                    <a:pt x="12416" y="657"/>
                  </a:cubicBezTo>
                  <a:cubicBezTo>
                    <a:pt x="11372" y="206"/>
                    <a:pt x="9849" y="0"/>
                    <a:pt x="8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8422371" y="2366960"/>
              <a:ext cx="265236" cy="355607"/>
            </a:xfrm>
            <a:custGeom>
              <a:rect b="b" l="l" r="r" t="t"/>
              <a:pathLst>
                <a:path extrusionOk="0" h="6957" w="5189">
                  <a:moveTo>
                    <a:pt x="5047" y="0"/>
                  </a:moveTo>
                  <a:cubicBezTo>
                    <a:pt x="5047" y="0"/>
                    <a:pt x="4731" y="0"/>
                    <a:pt x="4209" y="48"/>
                  </a:cubicBezTo>
                  <a:cubicBezTo>
                    <a:pt x="4209" y="48"/>
                    <a:pt x="3669" y="2391"/>
                    <a:pt x="556" y="2391"/>
                  </a:cubicBezTo>
                  <a:cubicBezTo>
                    <a:pt x="387" y="2391"/>
                    <a:pt x="209" y="2384"/>
                    <a:pt x="24" y="2369"/>
                  </a:cubicBezTo>
                  <a:lnTo>
                    <a:pt x="24" y="2369"/>
                  </a:lnTo>
                  <a:lnTo>
                    <a:pt x="576" y="4960"/>
                  </a:lnTo>
                  <a:cubicBezTo>
                    <a:pt x="576" y="4960"/>
                    <a:pt x="39" y="5592"/>
                    <a:pt x="24" y="5845"/>
                  </a:cubicBezTo>
                  <a:cubicBezTo>
                    <a:pt x="0" y="6480"/>
                    <a:pt x="233" y="6956"/>
                    <a:pt x="954" y="6956"/>
                  </a:cubicBezTo>
                  <a:cubicBezTo>
                    <a:pt x="1720" y="6956"/>
                    <a:pt x="3039" y="6418"/>
                    <a:pt x="5188" y="4960"/>
                  </a:cubicBezTo>
                  <a:cubicBezTo>
                    <a:pt x="5188" y="4960"/>
                    <a:pt x="3688" y="2338"/>
                    <a:pt x="5047" y="0"/>
                  </a:cubicBezTo>
                  <a:close/>
                </a:path>
              </a:pathLst>
            </a:custGeom>
            <a:solidFill>
              <a:srgbClr val="7A50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8302456" y="1984568"/>
              <a:ext cx="395886" cy="514933"/>
            </a:xfrm>
            <a:custGeom>
              <a:rect b="b" l="l" r="r" t="t"/>
              <a:pathLst>
                <a:path extrusionOk="0" h="10074" w="7745">
                  <a:moveTo>
                    <a:pt x="4413" y="1"/>
                  </a:moveTo>
                  <a:cubicBezTo>
                    <a:pt x="3531" y="1"/>
                    <a:pt x="2499" y="274"/>
                    <a:pt x="1359" y="768"/>
                  </a:cubicBezTo>
                  <a:cubicBezTo>
                    <a:pt x="253" y="1242"/>
                    <a:pt x="0" y="3201"/>
                    <a:pt x="158" y="5143"/>
                  </a:cubicBezTo>
                  <a:cubicBezTo>
                    <a:pt x="190" y="5428"/>
                    <a:pt x="221" y="5712"/>
                    <a:pt x="268" y="5996"/>
                  </a:cubicBezTo>
                  <a:cubicBezTo>
                    <a:pt x="458" y="7245"/>
                    <a:pt x="805" y="8382"/>
                    <a:pt x="1201" y="9014"/>
                  </a:cubicBezTo>
                  <a:cubicBezTo>
                    <a:pt x="1621" y="9692"/>
                    <a:pt x="2487" y="10073"/>
                    <a:pt x="3451" y="10073"/>
                  </a:cubicBezTo>
                  <a:cubicBezTo>
                    <a:pt x="5316" y="10073"/>
                    <a:pt x="7551" y="8648"/>
                    <a:pt x="7646" y="5191"/>
                  </a:cubicBezTo>
                  <a:cubicBezTo>
                    <a:pt x="7745" y="1511"/>
                    <a:pt x="6491" y="1"/>
                    <a:pt x="4413" y="1"/>
                  </a:cubicBezTo>
                  <a:close/>
                </a:path>
              </a:pathLst>
            </a:custGeom>
            <a:solidFill>
              <a:srgbClr val="7A50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8460708" y="1911576"/>
              <a:ext cx="377075" cy="515137"/>
            </a:xfrm>
            <a:custGeom>
              <a:rect b="b" l="l" r="r" t="t"/>
              <a:pathLst>
                <a:path extrusionOk="0" h="10078" w="7377">
                  <a:moveTo>
                    <a:pt x="1044" y="0"/>
                  </a:moveTo>
                  <a:cubicBezTo>
                    <a:pt x="697" y="0"/>
                    <a:pt x="370" y="18"/>
                    <a:pt x="79" y="48"/>
                  </a:cubicBezTo>
                  <a:lnTo>
                    <a:pt x="0" y="2133"/>
                  </a:lnTo>
                  <a:cubicBezTo>
                    <a:pt x="188" y="2119"/>
                    <a:pt x="375" y="2113"/>
                    <a:pt x="557" y="2113"/>
                  </a:cubicBezTo>
                  <a:cubicBezTo>
                    <a:pt x="1802" y="2113"/>
                    <a:pt x="2859" y="2401"/>
                    <a:pt x="2859" y="2401"/>
                  </a:cubicBezTo>
                  <a:lnTo>
                    <a:pt x="2812" y="3665"/>
                  </a:lnTo>
                  <a:cubicBezTo>
                    <a:pt x="2764" y="4945"/>
                    <a:pt x="3886" y="6919"/>
                    <a:pt x="3886" y="6919"/>
                  </a:cubicBezTo>
                  <a:cubicBezTo>
                    <a:pt x="3886" y="6919"/>
                    <a:pt x="4045" y="6700"/>
                    <a:pt x="4216" y="6700"/>
                  </a:cubicBezTo>
                  <a:cubicBezTo>
                    <a:pt x="4325" y="6700"/>
                    <a:pt x="4438" y="6789"/>
                    <a:pt x="4518" y="7077"/>
                  </a:cubicBezTo>
                  <a:cubicBezTo>
                    <a:pt x="4723" y="7835"/>
                    <a:pt x="4091" y="8894"/>
                    <a:pt x="4091" y="8894"/>
                  </a:cubicBezTo>
                  <a:lnTo>
                    <a:pt x="3838" y="10078"/>
                  </a:lnTo>
                  <a:cubicBezTo>
                    <a:pt x="7376" y="7851"/>
                    <a:pt x="6540" y="2338"/>
                    <a:pt x="4992" y="1106"/>
                  </a:cubicBezTo>
                  <a:cubicBezTo>
                    <a:pt x="3943" y="257"/>
                    <a:pt x="235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8639917" y="2217755"/>
              <a:ext cx="149920" cy="133921"/>
            </a:xfrm>
            <a:custGeom>
              <a:rect b="b" l="l" r="r" t="t"/>
              <a:pathLst>
                <a:path extrusionOk="0" h="2620" w="2933">
                  <a:moveTo>
                    <a:pt x="1599" y="1"/>
                  </a:moveTo>
                  <a:cubicBezTo>
                    <a:pt x="988" y="1"/>
                    <a:pt x="490" y="644"/>
                    <a:pt x="490" y="644"/>
                  </a:cubicBezTo>
                  <a:cubicBezTo>
                    <a:pt x="490" y="644"/>
                    <a:pt x="1" y="2603"/>
                    <a:pt x="854" y="2620"/>
                  </a:cubicBezTo>
                  <a:cubicBezTo>
                    <a:pt x="861" y="2620"/>
                    <a:pt x="868" y="2620"/>
                    <a:pt x="875" y="2620"/>
                  </a:cubicBezTo>
                  <a:cubicBezTo>
                    <a:pt x="1727" y="2620"/>
                    <a:pt x="2932" y="735"/>
                    <a:pt x="2118" y="171"/>
                  </a:cubicBezTo>
                  <a:cubicBezTo>
                    <a:pt x="1942" y="49"/>
                    <a:pt x="1766" y="1"/>
                    <a:pt x="1599" y="1"/>
                  </a:cubicBezTo>
                  <a:close/>
                </a:path>
              </a:pathLst>
            </a:custGeom>
            <a:solidFill>
              <a:srgbClr val="7A50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8276591" y="1914030"/>
              <a:ext cx="291509" cy="176040"/>
            </a:xfrm>
            <a:custGeom>
              <a:rect b="b" l="l" r="r" t="t"/>
              <a:pathLst>
                <a:path extrusionOk="0" h="3444" w="5703">
                  <a:moveTo>
                    <a:pt x="3681" y="0"/>
                  </a:moveTo>
                  <a:cubicBezTo>
                    <a:pt x="2465" y="110"/>
                    <a:pt x="696" y="821"/>
                    <a:pt x="348" y="2117"/>
                  </a:cubicBezTo>
                  <a:cubicBezTo>
                    <a:pt x="1" y="3412"/>
                    <a:pt x="1707" y="3444"/>
                    <a:pt x="1707" y="3444"/>
                  </a:cubicBezTo>
                  <a:cubicBezTo>
                    <a:pt x="1707" y="3444"/>
                    <a:pt x="1328" y="3317"/>
                    <a:pt x="1248" y="3033"/>
                  </a:cubicBezTo>
                  <a:lnTo>
                    <a:pt x="1248" y="3033"/>
                  </a:lnTo>
                  <a:cubicBezTo>
                    <a:pt x="1248" y="3033"/>
                    <a:pt x="1794" y="3235"/>
                    <a:pt x="2643" y="3235"/>
                  </a:cubicBezTo>
                  <a:cubicBezTo>
                    <a:pt x="2855" y="3235"/>
                    <a:pt x="3087" y="3222"/>
                    <a:pt x="3333" y="3191"/>
                  </a:cubicBezTo>
                  <a:cubicBezTo>
                    <a:pt x="3333" y="3191"/>
                    <a:pt x="2560" y="3065"/>
                    <a:pt x="2212" y="2606"/>
                  </a:cubicBezTo>
                  <a:lnTo>
                    <a:pt x="2212" y="2606"/>
                  </a:lnTo>
                  <a:cubicBezTo>
                    <a:pt x="2212" y="2606"/>
                    <a:pt x="2958" y="2747"/>
                    <a:pt x="3929" y="2747"/>
                  </a:cubicBezTo>
                  <a:cubicBezTo>
                    <a:pt x="4479" y="2747"/>
                    <a:pt x="5102" y="2702"/>
                    <a:pt x="5703" y="2559"/>
                  </a:cubicBezTo>
                  <a:cubicBezTo>
                    <a:pt x="5703" y="2559"/>
                    <a:pt x="4818" y="2338"/>
                    <a:pt x="4645" y="1690"/>
                  </a:cubicBezTo>
                  <a:cubicBezTo>
                    <a:pt x="4455" y="1043"/>
                    <a:pt x="3681" y="0"/>
                    <a:pt x="3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7612096" y="3063095"/>
              <a:ext cx="218005" cy="185599"/>
            </a:xfrm>
            <a:custGeom>
              <a:rect b="b" l="l" r="r" t="t"/>
              <a:pathLst>
                <a:path extrusionOk="0" h="3631" w="4265">
                  <a:moveTo>
                    <a:pt x="2803" y="1"/>
                  </a:moveTo>
                  <a:cubicBezTo>
                    <a:pt x="2548" y="1"/>
                    <a:pt x="2243" y="52"/>
                    <a:pt x="1880" y="187"/>
                  </a:cubicBezTo>
                  <a:cubicBezTo>
                    <a:pt x="348" y="740"/>
                    <a:pt x="0" y="1372"/>
                    <a:pt x="0" y="1372"/>
                  </a:cubicBezTo>
                  <a:cubicBezTo>
                    <a:pt x="17" y="1720"/>
                    <a:pt x="427" y="3536"/>
                    <a:pt x="427" y="3536"/>
                  </a:cubicBezTo>
                  <a:cubicBezTo>
                    <a:pt x="763" y="3601"/>
                    <a:pt x="1075" y="3630"/>
                    <a:pt x="1362" y="3630"/>
                  </a:cubicBezTo>
                  <a:cubicBezTo>
                    <a:pt x="3426" y="3630"/>
                    <a:pt x="4265" y="2145"/>
                    <a:pt x="4265" y="2145"/>
                  </a:cubicBezTo>
                  <a:lnTo>
                    <a:pt x="3917" y="534"/>
                  </a:lnTo>
                  <a:cubicBezTo>
                    <a:pt x="3917" y="534"/>
                    <a:pt x="3623" y="1"/>
                    <a:pt x="2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7634689" y="2589157"/>
              <a:ext cx="230989" cy="554904"/>
            </a:xfrm>
            <a:custGeom>
              <a:rect b="b" l="l" r="r" t="t"/>
              <a:pathLst>
                <a:path extrusionOk="0" h="10856" w="4519">
                  <a:moveTo>
                    <a:pt x="3178" y="1"/>
                  </a:moveTo>
                  <a:cubicBezTo>
                    <a:pt x="3068" y="1"/>
                    <a:pt x="2944" y="84"/>
                    <a:pt x="2844" y="265"/>
                  </a:cubicBezTo>
                  <a:cubicBezTo>
                    <a:pt x="2528" y="851"/>
                    <a:pt x="1232" y="3361"/>
                    <a:pt x="680" y="3835"/>
                  </a:cubicBezTo>
                  <a:cubicBezTo>
                    <a:pt x="143" y="4309"/>
                    <a:pt x="0" y="8385"/>
                    <a:pt x="0" y="8385"/>
                  </a:cubicBezTo>
                  <a:cubicBezTo>
                    <a:pt x="48" y="8464"/>
                    <a:pt x="95" y="8527"/>
                    <a:pt x="143" y="8591"/>
                  </a:cubicBezTo>
                  <a:lnTo>
                    <a:pt x="0" y="8622"/>
                  </a:lnTo>
                  <a:cubicBezTo>
                    <a:pt x="175" y="9269"/>
                    <a:pt x="222" y="10739"/>
                    <a:pt x="222" y="10739"/>
                  </a:cubicBezTo>
                  <a:cubicBezTo>
                    <a:pt x="222" y="10739"/>
                    <a:pt x="562" y="10855"/>
                    <a:pt x="1044" y="10855"/>
                  </a:cubicBezTo>
                  <a:cubicBezTo>
                    <a:pt x="1626" y="10855"/>
                    <a:pt x="2417" y="10685"/>
                    <a:pt x="3065" y="9933"/>
                  </a:cubicBezTo>
                  <a:lnTo>
                    <a:pt x="2844" y="8938"/>
                  </a:lnTo>
                  <a:cubicBezTo>
                    <a:pt x="2938" y="8859"/>
                    <a:pt x="3033" y="8749"/>
                    <a:pt x="3128" y="8637"/>
                  </a:cubicBezTo>
                  <a:cubicBezTo>
                    <a:pt x="3650" y="8037"/>
                    <a:pt x="3239" y="7247"/>
                    <a:pt x="3239" y="7247"/>
                  </a:cubicBezTo>
                  <a:cubicBezTo>
                    <a:pt x="3239" y="7247"/>
                    <a:pt x="3397" y="7247"/>
                    <a:pt x="3665" y="7089"/>
                  </a:cubicBezTo>
                  <a:cubicBezTo>
                    <a:pt x="3934" y="6948"/>
                    <a:pt x="4423" y="6142"/>
                    <a:pt x="4471" y="5874"/>
                  </a:cubicBezTo>
                  <a:cubicBezTo>
                    <a:pt x="4518" y="5589"/>
                    <a:pt x="4155" y="5242"/>
                    <a:pt x="4155" y="5242"/>
                  </a:cubicBezTo>
                  <a:cubicBezTo>
                    <a:pt x="4392" y="4594"/>
                    <a:pt x="3633" y="4404"/>
                    <a:pt x="3633" y="4404"/>
                  </a:cubicBezTo>
                  <a:cubicBezTo>
                    <a:pt x="3633" y="4404"/>
                    <a:pt x="3650" y="4214"/>
                    <a:pt x="3524" y="4057"/>
                  </a:cubicBezTo>
                  <a:cubicBezTo>
                    <a:pt x="3911" y="3539"/>
                    <a:pt x="3855" y="3047"/>
                    <a:pt x="3662" y="3047"/>
                  </a:cubicBezTo>
                  <a:cubicBezTo>
                    <a:pt x="3643" y="3047"/>
                    <a:pt x="3623" y="3052"/>
                    <a:pt x="3602" y="3062"/>
                  </a:cubicBezTo>
                  <a:cubicBezTo>
                    <a:pt x="3412" y="3157"/>
                    <a:pt x="2860" y="3519"/>
                    <a:pt x="2559" y="3725"/>
                  </a:cubicBezTo>
                  <a:cubicBezTo>
                    <a:pt x="2243" y="3677"/>
                    <a:pt x="1976" y="3677"/>
                    <a:pt x="1976" y="3677"/>
                  </a:cubicBezTo>
                  <a:cubicBezTo>
                    <a:pt x="1976" y="3677"/>
                    <a:pt x="3018" y="1877"/>
                    <a:pt x="3349" y="992"/>
                  </a:cubicBezTo>
                  <a:cubicBezTo>
                    <a:pt x="3586" y="380"/>
                    <a:pt x="3412" y="1"/>
                    <a:pt x="3178" y="1"/>
                  </a:cubicBezTo>
                  <a:close/>
                </a:path>
              </a:pathLst>
            </a:custGeom>
            <a:solidFill>
              <a:srgbClr val="7A50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8301587" y="2595444"/>
              <a:ext cx="842222" cy="1713988"/>
            </a:xfrm>
            <a:custGeom>
              <a:rect b="b" l="l" r="r" t="t"/>
              <a:pathLst>
                <a:path extrusionOk="0" h="33532" w="16477">
                  <a:moveTo>
                    <a:pt x="9590" y="1"/>
                  </a:moveTo>
                  <a:cubicBezTo>
                    <a:pt x="9590" y="1"/>
                    <a:pt x="6209" y="1201"/>
                    <a:pt x="5577" y="8198"/>
                  </a:cubicBezTo>
                  <a:cubicBezTo>
                    <a:pt x="5293" y="7773"/>
                    <a:pt x="4977" y="7440"/>
                    <a:pt x="4645" y="7267"/>
                  </a:cubicBezTo>
                  <a:cubicBezTo>
                    <a:pt x="4518" y="7204"/>
                    <a:pt x="4377" y="7156"/>
                    <a:pt x="4219" y="7141"/>
                  </a:cubicBezTo>
                  <a:cubicBezTo>
                    <a:pt x="4093" y="6777"/>
                    <a:pt x="3981" y="6446"/>
                    <a:pt x="3918" y="6319"/>
                  </a:cubicBezTo>
                  <a:cubicBezTo>
                    <a:pt x="3918" y="6319"/>
                    <a:pt x="3594" y="6125"/>
                    <a:pt x="2816" y="6125"/>
                  </a:cubicBezTo>
                  <a:cubicBezTo>
                    <a:pt x="2509" y="6125"/>
                    <a:pt x="2131" y="6155"/>
                    <a:pt x="1675" y="6240"/>
                  </a:cubicBezTo>
                  <a:cubicBezTo>
                    <a:pt x="80" y="6524"/>
                    <a:pt x="96" y="7567"/>
                    <a:pt x="96" y="7567"/>
                  </a:cubicBezTo>
                  <a:lnTo>
                    <a:pt x="491" y="8784"/>
                  </a:lnTo>
                  <a:cubicBezTo>
                    <a:pt x="190" y="9115"/>
                    <a:pt x="1" y="9462"/>
                    <a:pt x="17" y="9810"/>
                  </a:cubicBezTo>
                  <a:cubicBezTo>
                    <a:pt x="127" y="13257"/>
                    <a:pt x="2496" y="22005"/>
                    <a:pt x="6201" y="22005"/>
                  </a:cubicBezTo>
                  <a:cubicBezTo>
                    <a:pt x="6214" y="22005"/>
                    <a:pt x="6228" y="22004"/>
                    <a:pt x="6241" y="22004"/>
                  </a:cubicBezTo>
                  <a:cubicBezTo>
                    <a:pt x="6888" y="28276"/>
                    <a:pt x="7709" y="33440"/>
                    <a:pt x="7709" y="33440"/>
                  </a:cubicBezTo>
                  <a:cubicBezTo>
                    <a:pt x="7709" y="33440"/>
                    <a:pt x="8320" y="33532"/>
                    <a:pt x="9181" y="33532"/>
                  </a:cubicBezTo>
                  <a:cubicBezTo>
                    <a:pt x="10247" y="33532"/>
                    <a:pt x="11698" y="33391"/>
                    <a:pt x="12844" y="32762"/>
                  </a:cubicBezTo>
                  <a:cubicBezTo>
                    <a:pt x="12844" y="32762"/>
                    <a:pt x="13855" y="17708"/>
                    <a:pt x="13901" y="16492"/>
                  </a:cubicBezTo>
                  <a:cubicBezTo>
                    <a:pt x="13918" y="16096"/>
                    <a:pt x="13964" y="14517"/>
                    <a:pt x="14044" y="12575"/>
                  </a:cubicBezTo>
                  <a:cubicBezTo>
                    <a:pt x="15497" y="9841"/>
                    <a:pt x="16477" y="7124"/>
                    <a:pt x="16098" y="5403"/>
                  </a:cubicBezTo>
                  <a:cubicBezTo>
                    <a:pt x="15308" y="1991"/>
                    <a:pt x="13712" y="1833"/>
                    <a:pt x="13697" y="1833"/>
                  </a:cubicBezTo>
                  <a:cubicBezTo>
                    <a:pt x="13033" y="1185"/>
                    <a:pt x="11801" y="395"/>
                    <a:pt x="95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8039980" y="2479668"/>
              <a:ext cx="434477" cy="505323"/>
            </a:xfrm>
            <a:custGeom>
              <a:rect b="b" l="l" r="r" t="t"/>
              <a:pathLst>
                <a:path extrusionOk="0" h="9886" w="8500">
                  <a:moveTo>
                    <a:pt x="408" y="0"/>
                  </a:moveTo>
                  <a:cubicBezTo>
                    <a:pt x="316" y="0"/>
                    <a:pt x="245" y="99"/>
                    <a:pt x="175" y="291"/>
                  </a:cubicBezTo>
                  <a:cubicBezTo>
                    <a:pt x="1" y="750"/>
                    <a:pt x="1170" y="2376"/>
                    <a:pt x="1896" y="3324"/>
                  </a:cubicBezTo>
                  <a:cubicBezTo>
                    <a:pt x="2212" y="3734"/>
                    <a:pt x="2450" y="4019"/>
                    <a:pt x="2465" y="4035"/>
                  </a:cubicBezTo>
                  <a:cubicBezTo>
                    <a:pt x="2387" y="4130"/>
                    <a:pt x="2434" y="4429"/>
                    <a:pt x="2497" y="4745"/>
                  </a:cubicBezTo>
                  <a:cubicBezTo>
                    <a:pt x="2513" y="4793"/>
                    <a:pt x="2528" y="4840"/>
                    <a:pt x="2545" y="4903"/>
                  </a:cubicBezTo>
                  <a:lnTo>
                    <a:pt x="2545" y="4920"/>
                  </a:lnTo>
                  <a:cubicBezTo>
                    <a:pt x="2608" y="5156"/>
                    <a:pt x="2749" y="5646"/>
                    <a:pt x="2971" y="5661"/>
                  </a:cubicBezTo>
                  <a:lnTo>
                    <a:pt x="2861" y="5788"/>
                  </a:lnTo>
                  <a:cubicBezTo>
                    <a:pt x="2786" y="5728"/>
                    <a:pt x="1833" y="4860"/>
                    <a:pt x="1103" y="4860"/>
                  </a:cubicBezTo>
                  <a:cubicBezTo>
                    <a:pt x="1056" y="4860"/>
                    <a:pt x="1010" y="4864"/>
                    <a:pt x="965" y="4872"/>
                  </a:cubicBezTo>
                  <a:cubicBezTo>
                    <a:pt x="33" y="5014"/>
                    <a:pt x="1092" y="5552"/>
                    <a:pt x="2766" y="7178"/>
                  </a:cubicBezTo>
                  <a:cubicBezTo>
                    <a:pt x="3223" y="7620"/>
                    <a:pt x="4392" y="8284"/>
                    <a:pt x="5214" y="8442"/>
                  </a:cubicBezTo>
                  <a:lnTo>
                    <a:pt x="5641" y="9737"/>
                  </a:lnTo>
                  <a:cubicBezTo>
                    <a:pt x="5952" y="9843"/>
                    <a:pt x="6244" y="9886"/>
                    <a:pt x="6513" y="9886"/>
                  </a:cubicBezTo>
                  <a:cubicBezTo>
                    <a:pt x="7736" y="9886"/>
                    <a:pt x="8499" y="8995"/>
                    <a:pt x="8499" y="8995"/>
                  </a:cubicBezTo>
                  <a:cubicBezTo>
                    <a:pt x="8499" y="8995"/>
                    <a:pt x="8057" y="8157"/>
                    <a:pt x="7789" y="7510"/>
                  </a:cubicBezTo>
                  <a:cubicBezTo>
                    <a:pt x="8042" y="6405"/>
                    <a:pt x="7473" y="4351"/>
                    <a:pt x="7078" y="4035"/>
                  </a:cubicBezTo>
                  <a:cubicBezTo>
                    <a:pt x="6620" y="3671"/>
                    <a:pt x="6367" y="3798"/>
                    <a:pt x="6209" y="3624"/>
                  </a:cubicBezTo>
                  <a:cubicBezTo>
                    <a:pt x="6070" y="3485"/>
                    <a:pt x="5910" y="3163"/>
                    <a:pt x="5551" y="3163"/>
                  </a:cubicBezTo>
                  <a:cubicBezTo>
                    <a:pt x="5462" y="3163"/>
                    <a:pt x="5361" y="3182"/>
                    <a:pt x="5245" y="3229"/>
                  </a:cubicBezTo>
                  <a:cubicBezTo>
                    <a:pt x="5223" y="3238"/>
                    <a:pt x="5202" y="3242"/>
                    <a:pt x="5180" y="3242"/>
                  </a:cubicBezTo>
                  <a:cubicBezTo>
                    <a:pt x="4966" y="3242"/>
                    <a:pt x="4766" y="2829"/>
                    <a:pt x="4407" y="2829"/>
                  </a:cubicBezTo>
                  <a:cubicBezTo>
                    <a:pt x="4363" y="2829"/>
                    <a:pt x="4316" y="2835"/>
                    <a:pt x="4266" y="2850"/>
                  </a:cubicBezTo>
                  <a:cubicBezTo>
                    <a:pt x="3792" y="2993"/>
                    <a:pt x="3223" y="3292"/>
                    <a:pt x="3223" y="3292"/>
                  </a:cubicBezTo>
                  <a:cubicBezTo>
                    <a:pt x="3223" y="3292"/>
                    <a:pt x="3113" y="3182"/>
                    <a:pt x="2955" y="2993"/>
                  </a:cubicBezTo>
                  <a:cubicBezTo>
                    <a:pt x="2465" y="2439"/>
                    <a:pt x="1423" y="1223"/>
                    <a:pt x="1028" y="655"/>
                  </a:cubicBezTo>
                  <a:cubicBezTo>
                    <a:pt x="728" y="213"/>
                    <a:pt x="544" y="0"/>
                    <a:pt x="408" y="0"/>
                  </a:cubicBezTo>
                  <a:close/>
                </a:path>
              </a:pathLst>
            </a:custGeom>
            <a:solidFill>
              <a:srgbClr val="7A50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7878508" y="2857050"/>
              <a:ext cx="16203" cy="15386"/>
            </a:xfrm>
            <a:custGeom>
              <a:rect b="b" l="l" r="r" t="t"/>
              <a:pathLst>
                <a:path extrusionOk="0" h="301" w="317">
                  <a:moveTo>
                    <a:pt x="222" y="1"/>
                  </a:moveTo>
                  <a:lnTo>
                    <a:pt x="1" y="127"/>
                  </a:lnTo>
                  <a:lnTo>
                    <a:pt x="96" y="300"/>
                  </a:lnTo>
                  <a:lnTo>
                    <a:pt x="317" y="190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7914033" y="2807775"/>
              <a:ext cx="77593" cy="46872"/>
            </a:xfrm>
            <a:custGeom>
              <a:rect b="b" l="l" r="r" t="t"/>
              <a:pathLst>
                <a:path extrusionOk="0" h="917" w="1518">
                  <a:moveTo>
                    <a:pt x="1422" y="1"/>
                  </a:moveTo>
                  <a:lnTo>
                    <a:pt x="949" y="253"/>
                  </a:lnTo>
                  <a:lnTo>
                    <a:pt x="1043" y="428"/>
                  </a:lnTo>
                  <a:lnTo>
                    <a:pt x="1517" y="190"/>
                  </a:lnTo>
                  <a:lnTo>
                    <a:pt x="1422" y="1"/>
                  </a:lnTo>
                  <a:close/>
                  <a:moveTo>
                    <a:pt x="475" y="491"/>
                  </a:moveTo>
                  <a:lnTo>
                    <a:pt x="1" y="727"/>
                  </a:lnTo>
                  <a:lnTo>
                    <a:pt x="96" y="917"/>
                  </a:lnTo>
                  <a:lnTo>
                    <a:pt x="569" y="681"/>
                  </a:lnTo>
                  <a:lnTo>
                    <a:pt x="475" y="49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8010947" y="2790039"/>
              <a:ext cx="17021" cy="15386"/>
            </a:xfrm>
            <a:custGeom>
              <a:rect b="b" l="l" r="r" t="t"/>
              <a:pathLst>
                <a:path extrusionOk="0" h="301" w="333">
                  <a:moveTo>
                    <a:pt x="238" y="0"/>
                  </a:moveTo>
                  <a:lnTo>
                    <a:pt x="0" y="111"/>
                  </a:lnTo>
                  <a:lnTo>
                    <a:pt x="95" y="301"/>
                  </a:lnTo>
                  <a:lnTo>
                    <a:pt x="333" y="17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8156267" y="2867529"/>
              <a:ext cx="17021" cy="15437"/>
            </a:xfrm>
            <a:custGeom>
              <a:rect b="b" l="l" r="r" t="t"/>
              <a:pathLst>
                <a:path extrusionOk="0" h="302" w="333">
                  <a:moveTo>
                    <a:pt x="238" y="1"/>
                  </a:moveTo>
                  <a:cubicBezTo>
                    <a:pt x="238" y="1"/>
                    <a:pt x="159" y="49"/>
                    <a:pt x="1" y="112"/>
                  </a:cubicBezTo>
                  <a:lnTo>
                    <a:pt x="95" y="301"/>
                  </a:lnTo>
                  <a:cubicBezTo>
                    <a:pt x="159" y="270"/>
                    <a:pt x="222" y="238"/>
                    <a:pt x="270" y="222"/>
                  </a:cubicBezTo>
                  <a:cubicBezTo>
                    <a:pt x="285" y="207"/>
                    <a:pt x="301" y="207"/>
                    <a:pt x="316" y="207"/>
                  </a:cubicBezTo>
                  <a:cubicBezTo>
                    <a:pt x="316" y="190"/>
                    <a:pt x="333" y="190"/>
                    <a:pt x="333" y="190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8023061" y="2882915"/>
              <a:ext cx="115520" cy="62156"/>
            </a:xfrm>
            <a:custGeom>
              <a:rect b="b" l="l" r="r" t="t"/>
              <a:pathLst>
                <a:path extrusionOk="0" h="1216" w="2260">
                  <a:moveTo>
                    <a:pt x="2164" y="0"/>
                  </a:moveTo>
                  <a:cubicBezTo>
                    <a:pt x="2038" y="64"/>
                    <a:pt x="1896" y="142"/>
                    <a:pt x="1738" y="205"/>
                  </a:cubicBezTo>
                  <a:lnTo>
                    <a:pt x="1817" y="395"/>
                  </a:lnTo>
                  <a:cubicBezTo>
                    <a:pt x="1975" y="331"/>
                    <a:pt x="2133" y="253"/>
                    <a:pt x="2259" y="190"/>
                  </a:cubicBezTo>
                  <a:lnTo>
                    <a:pt x="2164" y="0"/>
                  </a:lnTo>
                  <a:close/>
                  <a:moveTo>
                    <a:pt x="1296" y="411"/>
                  </a:moveTo>
                  <a:cubicBezTo>
                    <a:pt x="1153" y="474"/>
                    <a:pt x="1012" y="537"/>
                    <a:pt x="869" y="616"/>
                  </a:cubicBezTo>
                  <a:lnTo>
                    <a:pt x="949" y="805"/>
                  </a:lnTo>
                  <a:cubicBezTo>
                    <a:pt x="1090" y="727"/>
                    <a:pt x="1248" y="664"/>
                    <a:pt x="1391" y="601"/>
                  </a:cubicBezTo>
                  <a:lnTo>
                    <a:pt x="1296" y="411"/>
                  </a:lnTo>
                  <a:close/>
                  <a:moveTo>
                    <a:pt x="427" y="822"/>
                  </a:moveTo>
                  <a:cubicBezTo>
                    <a:pt x="285" y="885"/>
                    <a:pt x="127" y="963"/>
                    <a:pt x="1" y="1026"/>
                  </a:cubicBezTo>
                  <a:lnTo>
                    <a:pt x="79" y="1216"/>
                  </a:lnTo>
                  <a:cubicBezTo>
                    <a:pt x="222" y="1138"/>
                    <a:pt x="364" y="1074"/>
                    <a:pt x="522" y="995"/>
                  </a:cubicBezTo>
                  <a:lnTo>
                    <a:pt x="427" y="82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5"/>
            <p:cNvSpPr/>
            <p:nvPr/>
          </p:nvSpPr>
          <p:spPr>
            <a:xfrm>
              <a:off x="7989172" y="2945888"/>
              <a:ext cx="16203" cy="16203"/>
            </a:xfrm>
            <a:custGeom>
              <a:rect b="b" l="l" r="r" t="t"/>
              <a:pathLst>
                <a:path extrusionOk="0" h="317" w="317">
                  <a:moveTo>
                    <a:pt x="222" y="0"/>
                  </a:moveTo>
                  <a:cubicBezTo>
                    <a:pt x="142" y="47"/>
                    <a:pt x="64" y="95"/>
                    <a:pt x="0" y="127"/>
                  </a:cubicBezTo>
                  <a:lnTo>
                    <a:pt x="95" y="316"/>
                  </a:lnTo>
                  <a:cubicBezTo>
                    <a:pt x="158" y="268"/>
                    <a:pt x="237" y="237"/>
                    <a:pt x="316" y="190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8003689" y="2775471"/>
              <a:ext cx="37212" cy="46872"/>
            </a:xfrm>
            <a:custGeom>
              <a:rect b="b" l="l" r="r" t="t"/>
              <a:pathLst>
                <a:path extrusionOk="0" h="917" w="728">
                  <a:moveTo>
                    <a:pt x="96" y="1"/>
                  </a:moveTo>
                  <a:lnTo>
                    <a:pt x="1" y="207"/>
                  </a:lnTo>
                  <a:lnTo>
                    <a:pt x="411" y="396"/>
                  </a:lnTo>
                  <a:lnTo>
                    <a:pt x="222" y="807"/>
                  </a:lnTo>
                  <a:lnTo>
                    <a:pt x="427" y="917"/>
                  </a:lnTo>
                  <a:lnTo>
                    <a:pt x="727" y="285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7976240" y="2930503"/>
              <a:ext cx="37212" cy="46106"/>
            </a:xfrm>
            <a:custGeom>
              <a:rect b="b" l="l" r="r" t="t"/>
              <a:pathLst>
                <a:path extrusionOk="0" h="902" w="728">
                  <a:moveTo>
                    <a:pt x="253" y="1"/>
                  </a:moveTo>
                  <a:lnTo>
                    <a:pt x="1" y="649"/>
                  </a:lnTo>
                  <a:lnTo>
                    <a:pt x="648" y="902"/>
                  </a:lnTo>
                  <a:lnTo>
                    <a:pt x="727" y="681"/>
                  </a:lnTo>
                  <a:lnTo>
                    <a:pt x="300" y="506"/>
                  </a:lnTo>
                  <a:lnTo>
                    <a:pt x="475" y="80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8619726" y="3719412"/>
              <a:ext cx="51728" cy="449710"/>
            </a:xfrm>
            <a:custGeom>
              <a:rect b="b" l="l" r="r" t="t"/>
              <a:pathLst>
                <a:path extrusionOk="0" h="8798" w="1012">
                  <a:moveTo>
                    <a:pt x="17" y="0"/>
                  </a:moveTo>
                  <a:cubicBezTo>
                    <a:pt x="0" y="0"/>
                    <a:pt x="0" y="0"/>
                    <a:pt x="0" y="15"/>
                  </a:cubicBezTo>
                  <a:lnTo>
                    <a:pt x="980" y="8783"/>
                  </a:lnTo>
                  <a:cubicBezTo>
                    <a:pt x="980" y="8783"/>
                    <a:pt x="980" y="8798"/>
                    <a:pt x="996" y="8798"/>
                  </a:cubicBezTo>
                  <a:cubicBezTo>
                    <a:pt x="1011" y="8798"/>
                    <a:pt x="1011" y="8783"/>
                    <a:pt x="1011" y="8766"/>
                  </a:cubicBezTo>
                  <a:lnTo>
                    <a:pt x="32" y="15"/>
                  </a:lnTo>
                  <a:cubicBezTo>
                    <a:pt x="32" y="0"/>
                    <a:pt x="32" y="0"/>
                    <a:pt x="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8118339" y="3591828"/>
              <a:ext cx="58220" cy="517079"/>
            </a:xfrm>
            <a:custGeom>
              <a:rect b="b" l="l" r="r" t="t"/>
              <a:pathLst>
                <a:path extrusionOk="0" h="10116" w="1139">
                  <a:moveTo>
                    <a:pt x="1122" y="0"/>
                  </a:moveTo>
                  <a:cubicBezTo>
                    <a:pt x="1122" y="0"/>
                    <a:pt x="1107" y="15"/>
                    <a:pt x="1107" y="32"/>
                  </a:cubicBezTo>
                  <a:lnTo>
                    <a:pt x="1" y="10093"/>
                  </a:lnTo>
                  <a:cubicBezTo>
                    <a:pt x="1" y="10110"/>
                    <a:pt x="16" y="10110"/>
                    <a:pt x="16" y="10110"/>
                  </a:cubicBezTo>
                  <a:cubicBezTo>
                    <a:pt x="21" y="10114"/>
                    <a:pt x="25" y="10116"/>
                    <a:pt x="30" y="10116"/>
                  </a:cubicBezTo>
                  <a:cubicBezTo>
                    <a:pt x="40" y="10116"/>
                    <a:pt x="48" y="10105"/>
                    <a:pt x="48" y="10093"/>
                  </a:cubicBezTo>
                  <a:lnTo>
                    <a:pt x="1138" y="32"/>
                  </a:lnTo>
                  <a:cubicBezTo>
                    <a:pt x="1138" y="15"/>
                    <a:pt x="1138" y="15"/>
                    <a:pt x="1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8306443" y="2643901"/>
              <a:ext cx="20293" cy="79944"/>
            </a:xfrm>
            <a:custGeom>
              <a:rect b="b" l="l" r="r" t="t"/>
              <a:pathLst>
                <a:path extrusionOk="0" h="1564" w="397">
                  <a:moveTo>
                    <a:pt x="17" y="1"/>
                  </a:moveTo>
                  <a:cubicBezTo>
                    <a:pt x="17" y="1"/>
                    <a:pt x="1" y="16"/>
                    <a:pt x="1" y="32"/>
                  </a:cubicBezTo>
                  <a:lnTo>
                    <a:pt x="348" y="1549"/>
                  </a:lnTo>
                  <a:cubicBezTo>
                    <a:pt x="348" y="1549"/>
                    <a:pt x="365" y="1564"/>
                    <a:pt x="380" y="1564"/>
                  </a:cubicBezTo>
                  <a:cubicBezTo>
                    <a:pt x="380" y="1564"/>
                    <a:pt x="396" y="1549"/>
                    <a:pt x="396" y="1532"/>
                  </a:cubicBezTo>
                  <a:lnTo>
                    <a:pt x="49" y="16"/>
                  </a:lnTo>
                  <a:cubicBezTo>
                    <a:pt x="49" y="1"/>
                    <a:pt x="32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8356484" y="2664040"/>
              <a:ext cx="11399" cy="59805"/>
            </a:xfrm>
            <a:custGeom>
              <a:rect b="b" l="l" r="r" t="t"/>
              <a:pathLst>
                <a:path extrusionOk="0" h="1170" w="223">
                  <a:moveTo>
                    <a:pt x="17" y="1"/>
                  </a:moveTo>
                  <a:cubicBezTo>
                    <a:pt x="1" y="1"/>
                    <a:pt x="1" y="17"/>
                    <a:pt x="1" y="33"/>
                  </a:cubicBezTo>
                  <a:lnTo>
                    <a:pt x="175" y="1155"/>
                  </a:lnTo>
                  <a:cubicBezTo>
                    <a:pt x="191" y="1155"/>
                    <a:pt x="191" y="1170"/>
                    <a:pt x="207" y="1170"/>
                  </a:cubicBezTo>
                  <a:cubicBezTo>
                    <a:pt x="222" y="1170"/>
                    <a:pt x="222" y="1155"/>
                    <a:pt x="222" y="1138"/>
                  </a:cubicBezTo>
                  <a:lnTo>
                    <a:pt x="33" y="17"/>
                  </a:lnTo>
                  <a:cubicBezTo>
                    <a:pt x="33" y="1"/>
                    <a:pt x="33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7710595" y="2778129"/>
              <a:ext cx="56533" cy="54540"/>
            </a:xfrm>
            <a:custGeom>
              <a:rect b="b" l="l" r="r" t="t"/>
              <a:pathLst>
                <a:path extrusionOk="0" h="1067" w="1106">
                  <a:moveTo>
                    <a:pt x="1081" y="1"/>
                  </a:moveTo>
                  <a:cubicBezTo>
                    <a:pt x="1075" y="1"/>
                    <a:pt x="1067" y="4"/>
                    <a:pt x="1059" y="12"/>
                  </a:cubicBezTo>
                  <a:lnTo>
                    <a:pt x="17" y="1023"/>
                  </a:lnTo>
                  <a:cubicBezTo>
                    <a:pt x="0" y="1039"/>
                    <a:pt x="0" y="1039"/>
                    <a:pt x="17" y="1055"/>
                  </a:cubicBezTo>
                  <a:cubicBezTo>
                    <a:pt x="17" y="1063"/>
                    <a:pt x="20" y="1067"/>
                    <a:pt x="26" y="1067"/>
                  </a:cubicBezTo>
                  <a:cubicBezTo>
                    <a:pt x="32" y="1067"/>
                    <a:pt x="40" y="1063"/>
                    <a:pt x="48" y="1055"/>
                  </a:cubicBezTo>
                  <a:lnTo>
                    <a:pt x="1091" y="44"/>
                  </a:lnTo>
                  <a:cubicBezTo>
                    <a:pt x="1106" y="28"/>
                    <a:pt x="1106" y="12"/>
                    <a:pt x="1091" y="12"/>
                  </a:cubicBezTo>
                  <a:cubicBezTo>
                    <a:pt x="1091" y="4"/>
                    <a:pt x="1087" y="1"/>
                    <a:pt x="10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8341968" y="2151868"/>
              <a:ext cx="49326" cy="27449"/>
            </a:xfrm>
            <a:custGeom>
              <a:rect b="b" l="l" r="r" t="t"/>
              <a:pathLst>
                <a:path extrusionOk="0" h="537" w="965">
                  <a:moveTo>
                    <a:pt x="570" y="0"/>
                  </a:moveTo>
                  <a:cubicBezTo>
                    <a:pt x="526" y="0"/>
                    <a:pt x="478" y="7"/>
                    <a:pt x="428" y="23"/>
                  </a:cubicBezTo>
                  <a:cubicBezTo>
                    <a:pt x="32" y="133"/>
                    <a:pt x="1" y="402"/>
                    <a:pt x="95" y="512"/>
                  </a:cubicBezTo>
                  <a:cubicBezTo>
                    <a:pt x="113" y="529"/>
                    <a:pt x="148" y="537"/>
                    <a:pt x="194" y="537"/>
                  </a:cubicBezTo>
                  <a:cubicBezTo>
                    <a:pt x="355" y="537"/>
                    <a:pt x="657" y="444"/>
                    <a:pt x="854" y="370"/>
                  </a:cubicBezTo>
                  <a:cubicBezTo>
                    <a:pt x="948" y="339"/>
                    <a:pt x="965" y="212"/>
                    <a:pt x="885" y="149"/>
                  </a:cubicBezTo>
                  <a:cubicBezTo>
                    <a:pt x="814" y="65"/>
                    <a:pt x="707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5"/>
            <p:cNvSpPr/>
            <p:nvPr/>
          </p:nvSpPr>
          <p:spPr>
            <a:xfrm>
              <a:off x="8489997" y="2155139"/>
              <a:ext cx="48150" cy="27040"/>
            </a:xfrm>
            <a:custGeom>
              <a:rect b="b" l="l" r="r" t="t"/>
              <a:pathLst>
                <a:path extrusionOk="0" h="529" w="942">
                  <a:moveTo>
                    <a:pt x="372" y="0"/>
                  </a:moveTo>
                  <a:cubicBezTo>
                    <a:pt x="97" y="0"/>
                    <a:pt x="1" y="186"/>
                    <a:pt x="28" y="306"/>
                  </a:cubicBezTo>
                  <a:cubicBezTo>
                    <a:pt x="59" y="401"/>
                    <a:pt x="517" y="496"/>
                    <a:pt x="786" y="527"/>
                  </a:cubicBezTo>
                  <a:cubicBezTo>
                    <a:pt x="793" y="528"/>
                    <a:pt x="799" y="529"/>
                    <a:pt x="806" y="529"/>
                  </a:cubicBezTo>
                  <a:cubicBezTo>
                    <a:pt x="889" y="529"/>
                    <a:pt x="941" y="441"/>
                    <a:pt x="912" y="353"/>
                  </a:cubicBezTo>
                  <a:cubicBezTo>
                    <a:pt x="864" y="211"/>
                    <a:pt x="754" y="69"/>
                    <a:pt x="548" y="22"/>
                  </a:cubicBezTo>
                  <a:cubicBezTo>
                    <a:pt x="483" y="7"/>
                    <a:pt x="424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8499453" y="2231249"/>
              <a:ext cx="22644" cy="33276"/>
            </a:xfrm>
            <a:custGeom>
              <a:rect b="b" l="l" r="r" t="t"/>
              <a:pathLst>
                <a:path extrusionOk="0" h="651" w="443">
                  <a:moveTo>
                    <a:pt x="208" y="0"/>
                  </a:moveTo>
                  <a:cubicBezTo>
                    <a:pt x="202" y="0"/>
                    <a:pt x="196" y="1"/>
                    <a:pt x="190" y="1"/>
                  </a:cubicBezTo>
                  <a:cubicBezTo>
                    <a:pt x="79" y="18"/>
                    <a:pt x="0" y="176"/>
                    <a:pt x="16" y="349"/>
                  </a:cubicBezTo>
                  <a:cubicBezTo>
                    <a:pt x="31" y="528"/>
                    <a:pt x="130" y="651"/>
                    <a:pt x="235" y="651"/>
                  </a:cubicBezTo>
                  <a:cubicBezTo>
                    <a:pt x="241" y="651"/>
                    <a:pt x="247" y="650"/>
                    <a:pt x="253" y="650"/>
                  </a:cubicBezTo>
                  <a:cubicBezTo>
                    <a:pt x="363" y="650"/>
                    <a:pt x="443" y="492"/>
                    <a:pt x="426" y="317"/>
                  </a:cubicBezTo>
                  <a:cubicBezTo>
                    <a:pt x="412" y="137"/>
                    <a:pt x="326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8358120" y="2229665"/>
              <a:ext cx="23513" cy="33991"/>
            </a:xfrm>
            <a:custGeom>
              <a:rect b="b" l="l" r="r" t="t"/>
              <a:pathLst>
                <a:path extrusionOk="0" h="665" w="460">
                  <a:moveTo>
                    <a:pt x="207" y="1"/>
                  </a:moveTo>
                  <a:cubicBezTo>
                    <a:pt x="95" y="17"/>
                    <a:pt x="1" y="175"/>
                    <a:pt x="32" y="348"/>
                  </a:cubicBezTo>
                  <a:cubicBezTo>
                    <a:pt x="49" y="538"/>
                    <a:pt x="143" y="664"/>
                    <a:pt x="270" y="664"/>
                  </a:cubicBezTo>
                  <a:cubicBezTo>
                    <a:pt x="380" y="649"/>
                    <a:pt x="459" y="491"/>
                    <a:pt x="443" y="317"/>
                  </a:cubicBezTo>
                  <a:cubicBezTo>
                    <a:pt x="428" y="127"/>
                    <a:pt x="316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8401721" y="2205436"/>
              <a:ext cx="25864" cy="103968"/>
            </a:xfrm>
            <a:custGeom>
              <a:rect b="b" l="l" r="r" t="t"/>
              <a:pathLst>
                <a:path extrusionOk="0" h="2034" w="506">
                  <a:moveTo>
                    <a:pt x="364" y="1"/>
                  </a:moveTo>
                  <a:cubicBezTo>
                    <a:pt x="333" y="17"/>
                    <a:pt x="316" y="32"/>
                    <a:pt x="333" y="64"/>
                  </a:cubicBezTo>
                  <a:cubicBezTo>
                    <a:pt x="333" y="64"/>
                    <a:pt x="364" y="190"/>
                    <a:pt x="364" y="380"/>
                  </a:cubicBezTo>
                  <a:cubicBezTo>
                    <a:pt x="364" y="569"/>
                    <a:pt x="333" y="807"/>
                    <a:pt x="175" y="1060"/>
                  </a:cubicBezTo>
                  <a:cubicBezTo>
                    <a:pt x="112" y="1138"/>
                    <a:pt x="80" y="1233"/>
                    <a:pt x="49" y="1296"/>
                  </a:cubicBezTo>
                  <a:cubicBezTo>
                    <a:pt x="17" y="1376"/>
                    <a:pt x="1" y="1454"/>
                    <a:pt x="1" y="1517"/>
                  </a:cubicBezTo>
                  <a:cubicBezTo>
                    <a:pt x="1" y="1580"/>
                    <a:pt x="17" y="1628"/>
                    <a:pt x="32" y="1692"/>
                  </a:cubicBezTo>
                  <a:cubicBezTo>
                    <a:pt x="64" y="1755"/>
                    <a:pt x="127" y="1818"/>
                    <a:pt x="190" y="1881"/>
                  </a:cubicBezTo>
                  <a:cubicBezTo>
                    <a:pt x="253" y="1944"/>
                    <a:pt x="348" y="1991"/>
                    <a:pt x="443" y="2023"/>
                  </a:cubicBezTo>
                  <a:cubicBezTo>
                    <a:pt x="450" y="2030"/>
                    <a:pt x="459" y="2034"/>
                    <a:pt x="468" y="2034"/>
                  </a:cubicBezTo>
                  <a:cubicBezTo>
                    <a:pt x="480" y="2034"/>
                    <a:pt x="491" y="2026"/>
                    <a:pt x="491" y="2008"/>
                  </a:cubicBezTo>
                  <a:cubicBezTo>
                    <a:pt x="506" y="1991"/>
                    <a:pt x="491" y="1960"/>
                    <a:pt x="474" y="1944"/>
                  </a:cubicBezTo>
                  <a:cubicBezTo>
                    <a:pt x="348" y="1896"/>
                    <a:pt x="253" y="1833"/>
                    <a:pt x="190" y="1755"/>
                  </a:cubicBezTo>
                  <a:cubicBezTo>
                    <a:pt x="158" y="1723"/>
                    <a:pt x="143" y="1692"/>
                    <a:pt x="127" y="1644"/>
                  </a:cubicBezTo>
                  <a:cubicBezTo>
                    <a:pt x="95" y="1612"/>
                    <a:pt x="95" y="1565"/>
                    <a:pt x="95" y="1517"/>
                  </a:cubicBezTo>
                  <a:cubicBezTo>
                    <a:pt x="95" y="1470"/>
                    <a:pt x="112" y="1407"/>
                    <a:pt x="127" y="1328"/>
                  </a:cubicBezTo>
                  <a:cubicBezTo>
                    <a:pt x="158" y="1265"/>
                    <a:pt x="190" y="1186"/>
                    <a:pt x="253" y="1107"/>
                  </a:cubicBezTo>
                  <a:cubicBezTo>
                    <a:pt x="411" y="839"/>
                    <a:pt x="459" y="569"/>
                    <a:pt x="459" y="380"/>
                  </a:cubicBezTo>
                  <a:cubicBezTo>
                    <a:pt x="459" y="175"/>
                    <a:pt x="411" y="32"/>
                    <a:pt x="411" y="32"/>
                  </a:cubicBezTo>
                  <a:cubicBezTo>
                    <a:pt x="411" y="1"/>
                    <a:pt x="38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8453398" y="2388121"/>
              <a:ext cx="71101" cy="24075"/>
            </a:xfrm>
            <a:custGeom>
              <a:rect b="b" l="l" r="r" t="t"/>
              <a:pathLst>
                <a:path extrusionOk="0" h="471" w="1391">
                  <a:moveTo>
                    <a:pt x="1328" y="1"/>
                  </a:moveTo>
                  <a:cubicBezTo>
                    <a:pt x="1316" y="1"/>
                    <a:pt x="1304" y="5"/>
                    <a:pt x="1296" y="13"/>
                  </a:cubicBezTo>
                  <a:cubicBezTo>
                    <a:pt x="1186" y="171"/>
                    <a:pt x="1059" y="249"/>
                    <a:pt x="917" y="313"/>
                  </a:cubicBezTo>
                  <a:cubicBezTo>
                    <a:pt x="775" y="361"/>
                    <a:pt x="632" y="392"/>
                    <a:pt x="491" y="392"/>
                  </a:cubicBezTo>
                  <a:cubicBezTo>
                    <a:pt x="364" y="392"/>
                    <a:pt x="270" y="376"/>
                    <a:pt x="175" y="361"/>
                  </a:cubicBezTo>
                  <a:cubicBezTo>
                    <a:pt x="143" y="344"/>
                    <a:pt x="112" y="344"/>
                    <a:pt x="95" y="329"/>
                  </a:cubicBezTo>
                  <a:lnTo>
                    <a:pt x="64" y="329"/>
                  </a:lnTo>
                  <a:cubicBezTo>
                    <a:pt x="54" y="324"/>
                    <a:pt x="45" y="322"/>
                    <a:pt x="36" y="322"/>
                  </a:cubicBezTo>
                  <a:cubicBezTo>
                    <a:pt x="16" y="322"/>
                    <a:pt x="0" y="334"/>
                    <a:pt x="0" y="344"/>
                  </a:cubicBezTo>
                  <a:cubicBezTo>
                    <a:pt x="0" y="376"/>
                    <a:pt x="0" y="407"/>
                    <a:pt x="32" y="407"/>
                  </a:cubicBezTo>
                  <a:cubicBezTo>
                    <a:pt x="32" y="407"/>
                    <a:pt x="238" y="471"/>
                    <a:pt x="491" y="471"/>
                  </a:cubicBezTo>
                  <a:cubicBezTo>
                    <a:pt x="632" y="471"/>
                    <a:pt x="790" y="455"/>
                    <a:pt x="948" y="392"/>
                  </a:cubicBezTo>
                  <a:cubicBezTo>
                    <a:pt x="1106" y="329"/>
                    <a:pt x="1249" y="234"/>
                    <a:pt x="1375" y="60"/>
                  </a:cubicBezTo>
                  <a:cubicBezTo>
                    <a:pt x="1391" y="45"/>
                    <a:pt x="1375" y="13"/>
                    <a:pt x="1359" y="13"/>
                  </a:cubicBezTo>
                  <a:cubicBezTo>
                    <a:pt x="1351" y="5"/>
                    <a:pt x="1340" y="1"/>
                    <a:pt x="1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35"/>
          <p:cNvGrpSpPr/>
          <p:nvPr/>
        </p:nvGrpSpPr>
        <p:grpSpPr>
          <a:xfrm>
            <a:off x="6729230" y="1437586"/>
            <a:ext cx="1694778" cy="1674525"/>
            <a:chOff x="3980888" y="1285025"/>
            <a:chExt cx="460550" cy="461200"/>
          </a:xfrm>
        </p:grpSpPr>
        <p:sp>
          <p:nvSpPr>
            <p:cNvPr id="580" name="Google Shape;580;p35"/>
            <p:cNvSpPr/>
            <p:nvPr/>
          </p:nvSpPr>
          <p:spPr>
            <a:xfrm>
              <a:off x="4216188" y="1378375"/>
              <a:ext cx="117350" cy="191825"/>
            </a:xfrm>
            <a:custGeom>
              <a:rect b="b" l="l" r="r" t="t"/>
              <a:pathLst>
                <a:path extrusionOk="0" h="7673" w="4694">
                  <a:moveTo>
                    <a:pt x="656" y="1"/>
                  </a:moveTo>
                  <a:lnTo>
                    <a:pt x="656" y="253"/>
                  </a:lnTo>
                  <a:lnTo>
                    <a:pt x="0" y="556"/>
                  </a:lnTo>
                  <a:lnTo>
                    <a:pt x="0" y="2474"/>
                  </a:lnTo>
                  <a:lnTo>
                    <a:pt x="329" y="2827"/>
                  </a:lnTo>
                  <a:lnTo>
                    <a:pt x="329" y="3685"/>
                  </a:lnTo>
                  <a:lnTo>
                    <a:pt x="1187" y="4392"/>
                  </a:lnTo>
                  <a:lnTo>
                    <a:pt x="1187" y="6083"/>
                  </a:lnTo>
                  <a:lnTo>
                    <a:pt x="2776" y="7672"/>
                  </a:lnTo>
                  <a:cubicBezTo>
                    <a:pt x="4694" y="4418"/>
                    <a:pt x="3129" y="1"/>
                    <a:pt x="707" y="1"/>
                  </a:cubicBezTo>
                  <a:close/>
                </a:path>
              </a:pathLst>
            </a:custGeom>
            <a:solidFill>
              <a:srgbClr val="FDA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4172688" y="1378375"/>
              <a:ext cx="64975" cy="99700"/>
            </a:xfrm>
            <a:custGeom>
              <a:rect b="b" l="l" r="r" t="t"/>
              <a:pathLst>
                <a:path extrusionOk="0" h="3988" w="2599">
                  <a:moveTo>
                    <a:pt x="2447" y="1"/>
                  </a:moveTo>
                  <a:cubicBezTo>
                    <a:pt x="0" y="1"/>
                    <a:pt x="50" y="2046"/>
                    <a:pt x="50" y="2046"/>
                  </a:cubicBezTo>
                  <a:lnTo>
                    <a:pt x="2447" y="3988"/>
                  </a:lnTo>
                  <a:lnTo>
                    <a:pt x="2447" y="3584"/>
                  </a:lnTo>
                  <a:cubicBezTo>
                    <a:pt x="2120" y="3106"/>
                    <a:pt x="1918" y="2524"/>
                    <a:pt x="1918" y="1894"/>
                  </a:cubicBezTo>
                  <a:cubicBezTo>
                    <a:pt x="1918" y="1162"/>
                    <a:pt x="2170" y="532"/>
                    <a:pt x="2598" y="27"/>
                  </a:cubicBezTo>
                  <a:cubicBezTo>
                    <a:pt x="2548" y="27"/>
                    <a:pt x="2497" y="1"/>
                    <a:pt x="2447" y="1"/>
                  </a:cubicBezTo>
                  <a:close/>
                </a:path>
              </a:pathLst>
            </a:custGeom>
            <a:solidFill>
              <a:srgbClr val="FDA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4134813" y="1509600"/>
              <a:ext cx="130600" cy="140075"/>
            </a:xfrm>
            <a:custGeom>
              <a:rect b="b" l="l" r="r" t="t"/>
              <a:pathLst>
                <a:path extrusionOk="0" h="5603" w="5224">
                  <a:moveTo>
                    <a:pt x="2171" y="1"/>
                  </a:moveTo>
                  <a:lnTo>
                    <a:pt x="2171" y="1"/>
                  </a:lnTo>
                  <a:cubicBezTo>
                    <a:pt x="2222" y="1515"/>
                    <a:pt x="1515" y="1969"/>
                    <a:pt x="1085" y="2574"/>
                  </a:cubicBezTo>
                  <a:cubicBezTo>
                    <a:pt x="833" y="2954"/>
                    <a:pt x="1" y="4290"/>
                    <a:pt x="1287" y="5401"/>
                  </a:cubicBezTo>
                  <a:cubicBezTo>
                    <a:pt x="1364" y="5477"/>
                    <a:pt x="1465" y="5552"/>
                    <a:pt x="1539" y="5603"/>
                  </a:cubicBezTo>
                  <a:cubicBezTo>
                    <a:pt x="2423" y="5300"/>
                    <a:pt x="3255" y="4492"/>
                    <a:pt x="3709" y="4038"/>
                  </a:cubicBezTo>
                  <a:cubicBezTo>
                    <a:pt x="4139" y="3610"/>
                    <a:pt x="4745" y="3358"/>
                    <a:pt x="5223" y="3206"/>
                  </a:cubicBezTo>
                  <a:lnTo>
                    <a:pt x="5223" y="3004"/>
                  </a:lnTo>
                  <a:lnTo>
                    <a:pt x="2171" y="1"/>
                  </a:lnTo>
                  <a:close/>
                </a:path>
              </a:pathLst>
            </a:custGeom>
            <a:solidFill>
              <a:srgbClr val="FDC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4102013" y="1473000"/>
              <a:ext cx="88950" cy="179300"/>
            </a:xfrm>
            <a:custGeom>
              <a:rect b="b" l="l" r="r" t="t"/>
              <a:pathLst>
                <a:path extrusionOk="0" h="7172" w="3558">
                  <a:moveTo>
                    <a:pt x="1868" y="1"/>
                  </a:moveTo>
                  <a:cubicBezTo>
                    <a:pt x="2575" y="2777"/>
                    <a:pt x="1589" y="3281"/>
                    <a:pt x="1061" y="4038"/>
                  </a:cubicBezTo>
                  <a:cubicBezTo>
                    <a:pt x="808" y="4418"/>
                    <a:pt x="1" y="5704"/>
                    <a:pt x="1236" y="6790"/>
                  </a:cubicBezTo>
                  <a:cubicBezTo>
                    <a:pt x="1555" y="7063"/>
                    <a:pt x="1900" y="7172"/>
                    <a:pt x="2246" y="7172"/>
                  </a:cubicBezTo>
                  <a:cubicBezTo>
                    <a:pt x="2476" y="7172"/>
                    <a:pt x="2706" y="7123"/>
                    <a:pt x="2928" y="7042"/>
                  </a:cubicBezTo>
                  <a:lnTo>
                    <a:pt x="2625" y="6814"/>
                  </a:lnTo>
                  <a:cubicBezTo>
                    <a:pt x="1388" y="5730"/>
                    <a:pt x="2171" y="4442"/>
                    <a:pt x="2447" y="4065"/>
                  </a:cubicBezTo>
                  <a:cubicBezTo>
                    <a:pt x="2851" y="3459"/>
                    <a:pt x="3558" y="3005"/>
                    <a:pt x="3483" y="1440"/>
                  </a:cubicBezTo>
                  <a:lnTo>
                    <a:pt x="2019" y="1"/>
                  </a:lnTo>
                  <a:close/>
                </a:path>
              </a:pathLst>
            </a:custGeom>
            <a:solidFill>
              <a:srgbClr val="FDA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4228188" y="1360100"/>
              <a:ext cx="116725" cy="210100"/>
            </a:xfrm>
            <a:custGeom>
              <a:rect b="b" l="l" r="r" t="t"/>
              <a:pathLst>
                <a:path extrusionOk="0" h="8404" w="4669">
                  <a:moveTo>
                    <a:pt x="1010" y="1"/>
                  </a:moveTo>
                  <a:lnTo>
                    <a:pt x="1" y="984"/>
                  </a:lnTo>
                  <a:lnTo>
                    <a:pt x="75" y="984"/>
                  </a:lnTo>
                  <a:cubicBezTo>
                    <a:pt x="1565" y="984"/>
                    <a:pt x="4291" y="4089"/>
                    <a:pt x="2296" y="8403"/>
                  </a:cubicBezTo>
                  <a:cubicBezTo>
                    <a:pt x="4668" y="5048"/>
                    <a:pt x="3634" y="984"/>
                    <a:pt x="1337" y="1"/>
                  </a:cubicBezTo>
                  <a:close/>
                </a:path>
              </a:pathLst>
            </a:custGeom>
            <a:solidFill>
              <a:srgbClr val="FDC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4132913" y="1353075"/>
              <a:ext cx="128725" cy="123750"/>
            </a:xfrm>
            <a:custGeom>
              <a:rect b="b" l="l" r="r" t="t"/>
              <a:pathLst>
                <a:path extrusionOk="0" h="4950" w="5149">
                  <a:moveTo>
                    <a:pt x="3703" y="1"/>
                  </a:moveTo>
                  <a:cubicBezTo>
                    <a:pt x="2236" y="1"/>
                    <a:pt x="1489" y="965"/>
                    <a:pt x="985" y="1719"/>
                  </a:cubicBezTo>
                  <a:cubicBezTo>
                    <a:pt x="683" y="2200"/>
                    <a:pt x="329" y="2452"/>
                    <a:pt x="51" y="2604"/>
                  </a:cubicBezTo>
                  <a:lnTo>
                    <a:pt x="0" y="2805"/>
                  </a:lnTo>
                  <a:lnTo>
                    <a:pt x="2197" y="4949"/>
                  </a:lnTo>
                  <a:lnTo>
                    <a:pt x="3004" y="4091"/>
                  </a:lnTo>
                  <a:lnTo>
                    <a:pt x="3004" y="3940"/>
                  </a:lnTo>
                  <a:cubicBezTo>
                    <a:pt x="2752" y="3764"/>
                    <a:pt x="2348" y="3462"/>
                    <a:pt x="2146" y="2957"/>
                  </a:cubicBezTo>
                  <a:cubicBezTo>
                    <a:pt x="1843" y="2174"/>
                    <a:pt x="2853" y="1265"/>
                    <a:pt x="3886" y="1265"/>
                  </a:cubicBezTo>
                  <a:lnTo>
                    <a:pt x="3987" y="1265"/>
                  </a:lnTo>
                  <a:cubicBezTo>
                    <a:pt x="4290" y="837"/>
                    <a:pt x="4694" y="508"/>
                    <a:pt x="5148" y="282"/>
                  </a:cubicBezTo>
                  <a:cubicBezTo>
                    <a:pt x="5023" y="205"/>
                    <a:pt x="4872" y="155"/>
                    <a:pt x="4694" y="131"/>
                  </a:cubicBezTo>
                  <a:cubicBezTo>
                    <a:pt x="4331" y="41"/>
                    <a:pt x="4002" y="1"/>
                    <a:pt x="3703" y="1"/>
                  </a:cubicBezTo>
                  <a:close/>
                </a:path>
              </a:pathLst>
            </a:custGeom>
            <a:solidFill>
              <a:srgbClr val="FDA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4208013" y="1471450"/>
              <a:ext cx="53625" cy="59025"/>
            </a:xfrm>
            <a:custGeom>
              <a:rect b="b" l="l" r="r" t="t"/>
              <a:pathLst>
                <a:path extrusionOk="0" h="2361" w="2145">
                  <a:moveTo>
                    <a:pt x="1330" y="1"/>
                  </a:moveTo>
                  <a:cubicBezTo>
                    <a:pt x="1215" y="1"/>
                    <a:pt x="1099" y="21"/>
                    <a:pt x="983" y="63"/>
                  </a:cubicBezTo>
                  <a:cubicBezTo>
                    <a:pt x="428" y="241"/>
                    <a:pt x="125" y="669"/>
                    <a:pt x="0" y="921"/>
                  </a:cubicBezTo>
                  <a:lnTo>
                    <a:pt x="0" y="1022"/>
                  </a:lnTo>
                  <a:lnTo>
                    <a:pt x="1312" y="2360"/>
                  </a:lnTo>
                  <a:lnTo>
                    <a:pt x="1514" y="2360"/>
                  </a:lnTo>
                  <a:cubicBezTo>
                    <a:pt x="2144" y="1603"/>
                    <a:pt x="2120" y="770"/>
                    <a:pt x="1817" y="113"/>
                  </a:cubicBezTo>
                  <a:cubicBezTo>
                    <a:pt x="1654" y="40"/>
                    <a:pt x="1492" y="1"/>
                    <a:pt x="1330" y="1"/>
                  </a:cubicBezTo>
                  <a:close/>
                </a:path>
              </a:pathLst>
            </a:custGeom>
            <a:solidFill>
              <a:srgbClr val="FCDC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4186563" y="1448900"/>
              <a:ext cx="66900" cy="49375"/>
            </a:xfrm>
            <a:custGeom>
              <a:rect b="b" l="l" r="r" t="t"/>
              <a:pathLst>
                <a:path extrusionOk="0" h="1975" w="2676">
                  <a:moveTo>
                    <a:pt x="1300" y="0"/>
                  </a:moveTo>
                  <a:cubicBezTo>
                    <a:pt x="1192" y="0"/>
                    <a:pt x="1086" y="18"/>
                    <a:pt x="983" y="56"/>
                  </a:cubicBezTo>
                  <a:cubicBezTo>
                    <a:pt x="428" y="234"/>
                    <a:pt x="125" y="662"/>
                    <a:pt x="0" y="890"/>
                  </a:cubicBezTo>
                  <a:lnTo>
                    <a:pt x="0" y="1066"/>
                  </a:lnTo>
                  <a:lnTo>
                    <a:pt x="882" y="1974"/>
                  </a:lnTo>
                  <a:lnTo>
                    <a:pt x="882" y="1823"/>
                  </a:lnTo>
                  <a:cubicBezTo>
                    <a:pt x="1010" y="1597"/>
                    <a:pt x="1312" y="1167"/>
                    <a:pt x="1868" y="965"/>
                  </a:cubicBezTo>
                  <a:cubicBezTo>
                    <a:pt x="1962" y="937"/>
                    <a:pt x="2064" y="923"/>
                    <a:pt x="2167" y="923"/>
                  </a:cubicBezTo>
                  <a:cubicBezTo>
                    <a:pt x="2340" y="923"/>
                    <a:pt x="2517" y="962"/>
                    <a:pt x="2675" y="1042"/>
                  </a:cubicBezTo>
                  <a:cubicBezTo>
                    <a:pt x="2382" y="433"/>
                    <a:pt x="1827" y="0"/>
                    <a:pt x="1300" y="0"/>
                  </a:cubicBezTo>
                  <a:close/>
                </a:path>
              </a:pathLst>
            </a:custGeom>
            <a:solidFill>
              <a:srgbClr val="FDC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4197263" y="1526000"/>
              <a:ext cx="26500" cy="44200"/>
            </a:xfrm>
            <a:custGeom>
              <a:rect b="b" l="l" r="r" t="t"/>
              <a:pathLst>
                <a:path extrusionOk="0" h="1768" w="1060">
                  <a:moveTo>
                    <a:pt x="353" y="1"/>
                  </a:moveTo>
                  <a:cubicBezTo>
                    <a:pt x="353" y="102"/>
                    <a:pt x="329" y="178"/>
                    <a:pt x="303" y="279"/>
                  </a:cubicBezTo>
                  <a:cubicBezTo>
                    <a:pt x="101" y="885"/>
                    <a:pt x="0" y="1464"/>
                    <a:pt x="279" y="1767"/>
                  </a:cubicBezTo>
                  <a:cubicBezTo>
                    <a:pt x="606" y="1591"/>
                    <a:pt x="909" y="1238"/>
                    <a:pt x="1060" y="859"/>
                  </a:cubicBezTo>
                  <a:lnTo>
                    <a:pt x="1010" y="657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rgbClr val="FDAF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4172688" y="1508350"/>
              <a:ext cx="33425" cy="65125"/>
            </a:xfrm>
            <a:custGeom>
              <a:rect b="b" l="l" r="r" t="t"/>
              <a:pathLst>
                <a:path extrusionOk="0" h="2605" w="1337">
                  <a:moveTo>
                    <a:pt x="454" y="0"/>
                  </a:moveTo>
                  <a:cubicBezTo>
                    <a:pt x="454" y="329"/>
                    <a:pt x="454" y="682"/>
                    <a:pt x="353" y="1009"/>
                  </a:cubicBezTo>
                  <a:cubicBezTo>
                    <a:pt x="125" y="1793"/>
                    <a:pt x="0" y="2499"/>
                    <a:pt x="731" y="2600"/>
                  </a:cubicBezTo>
                  <a:cubicBezTo>
                    <a:pt x="754" y="2603"/>
                    <a:pt x="777" y="2605"/>
                    <a:pt x="800" y="2605"/>
                  </a:cubicBezTo>
                  <a:cubicBezTo>
                    <a:pt x="960" y="2605"/>
                    <a:pt x="1133" y="2537"/>
                    <a:pt x="1286" y="2449"/>
                  </a:cubicBezTo>
                  <a:cubicBezTo>
                    <a:pt x="983" y="2170"/>
                    <a:pt x="1110" y="1615"/>
                    <a:pt x="1286" y="1009"/>
                  </a:cubicBezTo>
                  <a:cubicBezTo>
                    <a:pt x="1312" y="909"/>
                    <a:pt x="1336" y="808"/>
                    <a:pt x="1336" y="707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FDA4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4059113" y="1285025"/>
              <a:ext cx="382325" cy="461200"/>
            </a:xfrm>
            <a:custGeom>
              <a:rect b="b" l="l" r="r" t="t"/>
              <a:pathLst>
                <a:path extrusionOk="0" h="18448" w="15293">
                  <a:moveTo>
                    <a:pt x="6093" y="1124"/>
                  </a:moveTo>
                  <a:cubicBezTo>
                    <a:pt x="8159" y="1124"/>
                    <a:pt x="10224" y="1910"/>
                    <a:pt x="11811" y="3482"/>
                  </a:cubicBezTo>
                  <a:cubicBezTo>
                    <a:pt x="14738" y="6436"/>
                    <a:pt x="14940" y="11079"/>
                    <a:pt x="12416" y="14232"/>
                  </a:cubicBezTo>
                  <a:cubicBezTo>
                    <a:pt x="12347" y="14329"/>
                    <a:pt x="12249" y="14373"/>
                    <a:pt x="12154" y="14373"/>
                  </a:cubicBezTo>
                  <a:cubicBezTo>
                    <a:pt x="12073" y="14373"/>
                    <a:pt x="11994" y="14341"/>
                    <a:pt x="11936" y="14283"/>
                  </a:cubicBezTo>
                  <a:lnTo>
                    <a:pt x="1034" y="3357"/>
                  </a:lnTo>
                  <a:cubicBezTo>
                    <a:pt x="883" y="3230"/>
                    <a:pt x="909" y="3004"/>
                    <a:pt x="1061" y="2877"/>
                  </a:cubicBezTo>
                  <a:cubicBezTo>
                    <a:pt x="2533" y="1708"/>
                    <a:pt x="4313" y="1124"/>
                    <a:pt x="6093" y="1124"/>
                  </a:cubicBezTo>
                  <a:close/>
                  <a:moveTo>
                    <a:pt x="6081" y="0"/>
                  </a:moveTo>
                  <a:cubicBezTo>
                    <a:pt x="3534" y="480"/>
                    <a:pt x="1363" y="1995"/>
                    <a:pt x="1" y="4064"/>
                  </a:cubicBezTo>
                  <a:cubicBezTo>
                    <a:pt x="75" y="4064"/>
                    <a:pt x="152" y="4114"/>
                    <a:pt x="227" y="4165"/>
                  </a:cubicBezTo>
                  <a:lnTo>
                    <a:pt x="11128" y="15066"/>
                  </a:lnTo>
                  <a:cubicBezTo>
                    <a:pt x="11280" y="15218"/>
                    <a:pt x="11255" y="15444"/>
                    <a:pt x="11104" y="15571"/>
                  </a:cubicBezTo>
                  <a:cubicBezTo>
                    <a:pt x="9635" y="16729"/>
                    <a:pt x="7854" y="17311"/>
                    <a:pt x="6074" y="17311"/>
                  </a:cubicBezTo>
                  <a:cubicBezTo>
                    <a:pt x="4092" y="17311"/>
                    <a:pt x="2110" y="16590"/>
                    <a:pt x="556" y="15141"/>
                  </a:cubicBezTo>
                  <a:lnTo>
                    <a:pt x="556" y="15141"/>
                  </a:lnTo>
                  <a:cubicBezTo>
                    <a:pt x="1919" y="16806"/>
                    <a:pt x="3861" y="18018"/>
                    <a:pt x="6081" y="18448"/>
                  </a:cubicBezTo>
                  <a:cubicBezTo>
                    <a:pt x="11179" y="18448"/>
                    <a:pt x="15293" y="14309"/>
                    <a:pt x="15293" y="9212"/>
                  </a:cubicBezTo>
                  <a:cubicBezTo>
                    <a:pt x="15293" y="4138"/>
                    <a:pt x="11179" y="0"/>
                    <a:pt x="60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3980888" y="1285025"/>
              <a:ext cx="251125" cy="461200"/>
            </a:xfrm>
            <a:custGeom>
              <a:rect b="b" l="l" r="r" t="t"/>
              <a:pathLst>
                <a:path extrusionOk="0" h="18448" w="10045">
                  <a:moveTo>
                    <a:pt x="9210" y="0"/>
                  </a:moveTo>
                  <a:cubicBezTo>
                    <a:pt x="4113" y="0"/>
                    <a:pt x="1" y="4138"/>
                    <a:pt x="1" y="9212"/>
                  </a:cubicBezTo>
                  <a:cubicBezTo>
                    <a:pt x="1" y="14309"/>
                    <a:pt x="4113" y="18448"/>
                    <a:pt x="9210" y="18448"/>
                  </a:cubicBezTo>
                  <a:cubicBezTo>
                    <a:pt x="9489" y="18448"/>
                    <a:pt x="9765" y="18421"/>
                    <a:pt x="10044" y="18397"/>
                  </a:cubicBezTo>
                  <a:cubicBezTo>
                    <a:pt x="7747" y="18195"/>
                    <a:pt x="5704" y="17160"/>
                    <a:pt x="4214" y="15595"/>
                  </a:cubicBezTo>
                  <a:cubicBezTo>
                    <a:pt x="3961" y="15393"/>
                    <a:pt x="3709" y="15167"/>
                    <a:pt x="3483" y="14939"/>
                  </a:cubicBezTo>
                  <a:cubicBezTo>
                    <a:pt x="556" y="12012"/>
                    <a:pt x="328" y="7369"/>
                    <a:pt x="2851" y="4189"/>
                  </a:cubicBezTo>
                  <a:cubicBezTo>
                    <a:pt x="2925" y="4115"/>
                    <a:pt x="3026" y="4068"/>
                    <a:pt x="3125" y="4068"/>
                  </a:cubicBezTo>
                  <a:cubicBezTo>
                    <a:pt x="3161" y="4068"/>
                    <a:pt x="3197" y="4074"/>
                    <a:pt x="3231" y="4088"/>
                  </a:cubicBezTo>
                  <a:cubicBezTo>
                    <a:pt x="3483" y="3684"/>
                    <a:pt x="3786" y="3307"/>
                    <a:pt x="4089" y="2978"/>
                  </a:cubicBezTo>
                  <a:cubicBezTo>
                    <a:pt x="4113" y="2927"/>
                    <a:pt x="4139" y="2903"/>
                    <a:pt x="4190" y="2877"/>
                  </a:cubicBezTo>
                  <a:lnTo>
                    <a:pt x="4214" y="2853"/>
                  </a:lnTo>
                  <a:cubicBezTo>
                    <a:pt x="5704" y="1288"/>
                    <a:pt x="7747" y="252"/>
                    <a:pt x="10044" y="50"/>
                  </a:cubicBezTo>
                  <a:cubicBezTo>
                    <a:pt x="9765" y="26"/>
                    <a:pt x="9489" y="0"/>
                    <a:pt x="9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36"/>
          <p:cNvSpPr txBox="1"/>
          <p:nvPr>
            <p:ph type="title"/>
          </p:nvPr>
        </p:nvSpPr>
        <p:spPr>
          <a:xfrm>
            <a:off x="720000" y="445025"/>
            <a:ext cx="429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Diseño de Software</a:t>
            </a:r>
            <a:endParaRPr/>
          </a:p>
        </p:txBody>
      </p:sp>
      <p:sp>
        <p:nvSpPr>
          <p:cNvPr id="597" name="Google Shape;597;p36"/>
          <p:cNvSpPr txBox="1"/>
          <p:nvPr>
            <p:ph idx="2" type="subTitle"/>
          </p:nvPr>
        </p:nvSpPr>
        <p:spPr>
          <a:xfrm>
            <a:off x="1062700" y="2101950"/>
            <a:ext cx="34116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El objetivo principal </a:t>
            </a:r>
            <a:r>
              <a:rPr lang="en" sz="1500"/>
              <a:t>es</a:t>
            </a:r>
            <a:r>
              <a:rPr lang="en" sz="1500"/>
              <a:t> hacer una </a:t>
            </a:r>
            <a:r>
              <a:rPr b="1" lang="en" sz="1500"/>
              <a:t>APP </a:t>
            </a:r>
            <a:r>
              <a:rPr lang="en" sz="1500"/>
              <a:t>para </a:t>
            </a:r>
            <a:r>
              <a:rPr lang="en" sz="1500"/>
              <a:t>móvil</a:t>
            </a:r>
            <a:r>
              <a:rPr lang="en" sz="1500"/>
              <a:t> con la </a:t>
            </a:r>
            <a:r>
              <a:rPr b="1" lang="en" sz="1500"/>
              <a:t>transcripción </a:t>
            </a:r>
            <a:r>
              <a:rPr lang="en" sz="1500"/>
              <a:t>de texto a voz y viceversa.</a:t>
            </a:r>
            <a:endParaRPr sz="15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6"/>
          <p:cNvSpPr/>
          <p:nvPr/>
        </p:nvSpPr>
        <p:spPr>
          <a:xfrm>
            <a:off x="5486954" y="1200256"/>
            <a:ext cx="1664618" cy="3176204"/>
          </a:xfrm>
          <a:custGeom>
            <a:rect b="b" l="l" r="r" t="t"/>
            <a:pathLst>
              <a:path extrusionOk="0" h="161331" w="84552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36"/>
          <p:cNvSpPr/>
          <p:nvPr/>
        </p:nvSpPr>
        <p:spPr>
          <a:xfrm>
            <a:off x="5401776" y="1017736"/>
            <a:ext cx="1834973" cy="3724678"/>
          </a:xfrm>
          <a:custGeom>
            <a:rect b="b" l="l" r="r" t="t"/>
            <a:pathLst>
              <a:path extrusionOk="0" h="189190" w="93205">
                <a:moveTo>
                  <a:pt x="2870" y="0"/>
                </a:moveTo>
                <a:cubicBezTo>
                  <a:pt x="1280" y="0"/>
                  <a:pt x="0" y="1280"/>
                  <a:pt x="0" y="2914"/>
                </a:cubicBezTo>
                <a:lnTo>
                  <a:pt x="0" y="186320"/>
                </a:lnTo>
                <a:cubicBezTo>
                  <a:pt x="0" y="187909"/>
                  <a:pt x="1280" y="189190"/>
                  <a:pt x="2870" y="189190"/>
                </a:cubicBezTo>
                <a:lnTo>
                  <a:pt x="90334" y="189190"/>
                </a:lnTo>
                <a:cubicBezTo>
                  <a:pt x="91924" y="189190"/>
                  <a:pt x="93204" y="187909"/>
                  <a:pt x="93204" y="186320"/>
                </a:cubicBezTo>
                <a:lnTo>
                  <a:pt x="93204" y="2914"/>
                </a:lnTo>
                <a:cubicBezTo>
                  <a:pt x="93204" y="1280"/>
                  <a:pt x="91924" y="0"/>
                  <a:pt x="9033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0" name="Google Shape;600;p36"/>
          <p:cNvCxnSpPr/>
          <p:nvPr/>
        </p:nvCxnSpPr>
        <p:spPr>
          <a:xfrm>
            <a:off x="5939463" y="4573675"/>
            <a:ext cx="705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1" name="Google Shape;601;p36"/>
          <p:cNvSpPr/>
          <p:nvPr/>
        </p:nvSpPr>
        <p:spPr>
          <a:xfrm>
            <a:off x="5486950" y="1187775"/>
            <a:ext cx="1664700" cy="31761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602" name="Google Shape;602;p36"/>
          <p:cNvSpPr/>
          <p:nvPr/>
        </p:nvSpPr>
        <p:spPr>
          <a:xfrm>
            <a:off x="5537038" y="1833875"/>
            <a:ext cx="1564500" cy="79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603" name="Google Shape;60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5091" y="2031142"/>
            <a:ext cx="383109" cy="458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0451" y="1969937"/>
            <a:ext cx="493987" cy="519574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36"/>
          <p:cNvSpPr/>
          <p:nvPr/>
        </p:nvSpPr>
        <p:spPr>
          <a:xfrm>
            <a:off x="6183216" y="2156716"/>
            <a:ext cx="382800" cy="146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606" name="Google Shape;606;p36"/>
          <p:cNvSpPr/>
          <p:nvPr/>
        </p:nvSpPr>
        <p:spPr>
          <a:xfrm>
            <a:off x="5537038" y="2926075"/>
            <a:ext cx="1564500" cy="79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607" name="Google Shape;60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2158" y="3062137"/>
            <a:ext cx="489668" cy="51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825" y="3123342"/>
            <a:ext cx="379759" cy="458371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36"/>
          <p:cNvSpPr/>
          <p:nvPr/>
        </p:nvSpPr>
        <p:spPr>
          <a:xfrm>
            <a:off x="6102379" y="3248917"/>
            <a:ext cx="379800" cy="146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Desarrollo del software</a:t>
            </a:r>
            <a:endParaRPr sz="2900"/>
          </a:p>
        </p:txBody>
      </p:sp>
      <p:pic>
        <p:nvPicPr>
          <p:cNvPr id="615" name="Google Shape;615;p37"/>
          <p:cNvPicPr preferRelativeResize="0"/>
          <p:nvPr/>
        </p:nvPicPr>
        <p:blipFill rotWithShape="1">
          <a:blip r:embed="rId3">
            <a:alphaModFix/>
          </a:blip>
          <a:srcRect b="32666" l="7209" r="40086" t="61862"/>
          <a:stretch/>
        </p:blipFill>
        <p:spPr>
          <a:xfrm>
            <a:off x="719988" y="1533450"/>
            <a:ext cx="7692371" cy="3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37"/>
          <p:cNvPicPr preferRelativeResize="0"/>
          <p:nvPr/>
        </p:nvPicPr>
        <p:blipFill rotWithShape="1">
          <a:blip r:embed="rId4">
            <a:alphaModFix/>
          </a:blip>
          <a:srcRect b="46135" l="4350" r="61200" t="48054"/>
          <a:stretch/>
        </p:blipFill>
        <p:spPr>
          <a:xfrm>
            <a:off x="720000" y="2227750"/>
            <a:ext cx="4579550" cy="3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37"/>
          <p:cNvSpPr txBox="1"/>
          <p:nvPr>
            <p:ph idx="2" type="subTitle"/>
          </p:nvPr>
        </p:nvSpPr>
        <p:spPr>
          <a:xfrm>
            <a:off x="720000" y="2922050"/>
            <a:ext cx="40566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Funciones que usan librerías de </a:t>
            </a:r>
            <a:r>
              <a:rPr b="1" lang="en" sz="1500"/>
              <a:t>Google</a:t>
            </a:r>
            <a:endParaRPr b="1"/>
          </a:p>
        </p:txBody>
      </p:sp>
      <p:pic>
        <p:nvPicPr>
          <p:cNvPr id="618" name="Google Shape;618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2450" y="2753850"/>
            <a:ext cx="1958225" cy="195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prototipo</a:t>
            </a:r>
            <a:endParaRPr/>
          </a:p>
        </p:txBody>
      </p:sp>
      <p:pic>
        <p:nvPicPr>
          <p:cNvPr id="624" name="Google Shape;624;p38" title="Hackathon202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1075" y="1170100"/>
            <a:ext cx="6669700" cy="375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39"/>
          <p:cNvSpPr txBox="1"/>
          <p:nvPr>
            <p:ph idx="1" type="subTitle"/>
          </p:nvPr>
        </p:nvSpPr>
        <p:spPr>
          <a:xfrm>
            <a:off x="3811450" y="1808875"/>
            <a:ext cx="4863300" cy="19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Traducción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App móvil</a:t>
            </a:r>
            <a:endParaRPr sz="2700"/>
          </a:p>
        </p:txBody>
      </p:sp>
      <p:sp>
        <p:nvSpPr>
          <p:cNvPr id="630" name="Google Shape;630;p39"/>
          <p:cNvSpPr txBox="1"/>
          <p:nvPr>
            <p:ph type="title"/>
          </p:nvPr>
        </p:nvSpPr>
        <p:spPr>
          <a:xfrm>
            <a:off x="3206875" y="143325"/>
            <a:ext cx="48633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Mejoras</a:t>
            </a:r>
            <a:endParaRPr/>
          </a:p>
        </p:txBody>
      </p:sp>
      <p:grpSp>
        <p:nvGrpSpPr>
          <p:cNvPr id="631" name="Google Shape;631;p39"/>
          <p:cNvGrpSpPr/>
          <p:nvPr/>
        </p:nvGrpSpPr>
        <p:grpSpPr>
          <a:xfrm>
            <a:off x="-60325" y="1513315"/>
            <a:ext cx="4168826" cy="3630183"/>
            <a:chOff x="-60325" y="1513315"/>
            <a:chExt cx="4168826" cy="3630183"/>
          </a:xfrm>
        </p:grpSpPr>
        <p:sp>
          <p:nvSpPr>
            <p:cNvPr id="632" name="Google Shape;632;p39"/>
            <p:cNvSpPr/>
            <p:nvPr/>
          </p:nvSpPr>
          <p:spPr>
            <a:xfrm>
              <a:off x="-60325" y="3904674"/>
              <a:ext cx="4168826" cy="1238823"/>
            </a:xfrm>
            <a:custGeom>
              <a:rect b="b" l="l" r="r" t="t"/>
              <a:pathLst>
                <a:path extrusionOk="0" h="17345" w="47136">
                  <a:moveTo>
                    <a:pt x="37773" y="1"/>
                  </a:moveTo>
                  <a:cubicBezTo>
                    <a:pt x="34100" y="1"/>
                    <a:pt x="30515" y="3324"/>
                    <a:pt x="25558" y="4361"/>
                  </a:cubicBezTo>
                  <a:cubicBezTo>
                    <a:pt x="24975" y="4484"/>
                    <a:pt x="24400" y="4539"/>
                    <a:pt x="23833" y="4539"/>
                  </a:cubicBezTo>
                  <a:cubicBezTo>
                    <a:pt x="18970" y="4539"/>
                    <a:pt x="14658" y="484"/>
                    <a:pt x="10079" y="484"/>
                  </a:cubicBezTo>
                  <a:cubicBezTo>
                    <a:pt x="9033" y="484"/>
                    <a:pt x="7972" y="696"/>
                    <a:pt x="6888" y="1216"/>
                  </a:cubicBezTo>
                  <a:cubicBezTo>
                    <a:pt x="1" y="4534"/>
                    <a:pt x="1407" y="13017"/>
                    <a:pt x="3176" y="17345"/>
                  </a:cubicBezTo>
                  <a:lnTo>
                    <a:pt x="43930" y="17345"/>
                  </a:lnTo>
                  <a:cubicBezTo>
                    <a:pt x="43930" y="17345"/>
                    <a:pt x="47136" y="5734"/>
                    <a:pt x="41813" y="1532"/>
                  </a:cubicBezTo>
                  <a:cubicBezTo>
                    <a:pt x="40411" y="426"/>
                    <a:pt x="39086" y="1"/>
                    <a:pt x="37773" y="1"/>
                  </a:cubicBezTo>
                  <a:close/>
                </a:path>
              </a:pathLst>
            </a:custGeom>
            <a:solidFill>
              <a:srgbClr val="9CA4DB">
                <a:alpha val="2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616520" y="4604000"/>
              <a:ext cx="987600" cy="211500"/>
            </a:xfrm>
            <a:prstGeom prst="ellipse">
              <a:avLst/>
            </a:prstGeom>
            <a:solidFill>
              <a:srgbClr val="9CA4DB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4" name="Google Shape;634;p39"/>
            <p:cNvGrpSpPr/>
            <p:nvPr/>
          </p:nvGrpSpPr>
          <p:grpSpPr>
            <a:xfrm>
              <a:off x="498934" y="1513315"/>
              <a:ext cx="2805034" cy="3207768"/>
              <a:chOff x="389174" y="1788279"/>
              <a:chExt cx="2612493" cy="2987583"/>
            </a:xfrm>
          </p:grpSpPr>
          <p:sp>
            <p:nvSpPr>
              <p:cNvPr id="635" name="Google Shape;635;p39"/>
              <p:cNvSpPr/>
              <p:nvPr/>
            </p:nvSpPr>
            <p:spPr>
              <a:xfrm flipH="1" rot="400946">
                <a:off x="1258295" y="1904606"/>
                <a:ext cx="369743" cy="370173"/>
              </a:xfrm>
              <a:custGeom>
                <a:rect b="b" l="l" r="r" t="t"/>
                <a:pathLst>
                  <a:path extrusionOk="0" h="4697" w="4692">
                    <a:moveTo>
                      <a:pt x="3073" y="1"/>
                    </a:moveTo>
                    <a:cubicBezTo>
                      <a:pt x="1443" y="1"/>
                      <a:pt x="0" y="3874"/>
                      <a:pt x="1475" y="4214"/>
                    </a:cubicBezTo>
                    <a:cubicBezTo>
                      <a:pt x="1545" y="4200"/>
                      <a:pt x="1608" y="4194"/>
                      <a:pt x="1663" y="4194"/>
                    </a:cubicBezTo>
                    <a:cubicBezTo>
                      <a:pt x="2158" y="4194"/>
                      <a:pt x="2103" y="4697"/>
                      <a:pt x="2253" y="4697"/>
                    </a:cubicBezTo>
                    <a:cubicBezTo>
                      <a:pt x="2275" y="4697"/>
                      <a:pt x="2302" y="4685"/>
                      <a:pt x="2336" y="4660"/>
                    </a:cubicBezTo>
                    <a:cubicBezTo>
                      <a:pt x="3929" y="3452"/>
                      <a:pt x="4691" y="1800"/>
                      <a:pt x="3731" y="227"/>
                    </a:cubicBezTo>
                    <a:cubicBezTo>
                      <a:pt x="3513" y="70"/>
                      <a:pt x="3291" y="1"/>
                      <a:pt x="30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39"/>
              <p:cNvSpPr/>
              <p:nvPr/>
            </p:nvSpPr>
            <p:spPr>
              <a:xfrm flipH="1" rot="400946">
                <a:off x="1409390" y="2153607"/>
                <a:ext cx="211428" cy="272763"/>
              </a:xfrm>
              <a:custGeom>
                <a:rect b="b" l="l" r="r" t="t"/>
                <a:pathLst>
                  <a:path extrusionOk="0" h="3461" w="2683">
                    <a:moveTo>
                      <a:pt x="2682" y="1"/>
                    </a:moveTo>
                    <a:lnTo>
                      <a:pt x="1" y="426"/>
                    </a:lnTo>
                    <a:lnTo>
                      <a:pt x="1" y="3078"/>
                    </a:lnTo>
                    <a:cubicBezTo>
                      <a:pt x="356" y="3332"/>
                      <a:pt x="776" y="3460"/>
                      <a:pt x="1197" y="3460"/>
                    </a:cubicBezTo>
                    <a:cubicBezTo>
                      <a:pt x="1597" y="3460"/>
                      <a:pt x="1999" y="3344"/>
                      <a:pt x="2346" y="3108"/>
                    </a:cubicBezTo>
                    <a:lnTo>
                      <a:pt x="2594" y="2939"/>
                    </a:lnTo>
                    <a:lnTo>
                      <a:pt x="2682" y="1"/>
                    </a:lnTo>
                    <a:close/>
                  </a:path>
                </a:pathLst>
              </a:custGeom>
              <a:solidFill>
                <a:srgbClr val="7C59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39"/>
              <p:cNvSpPr/>
              <p:nvPr/>
            </p:nvSpPr>
            <p:spPr>
              <a:xfrm flipH="1" rot="400946">
                <a:off x="1380525" y="1872691"/>
                <a:ext cx="377544" cy="452688"/>
              </a:xfrm>
              <a:custGeom>
                <a:rect b="b" l="l" r="r" t="t"/>
                <a:pathLst>
                  <a:path extrusionOk="0" h="5744" w="4791">
                    <a:moveTo>
                      <a:pt x="2978" y="0"/>
                    </a:moveTo>
                    <a:cubicBezTo>
                      <a:pt x="1866" y="0"/>
                      <a:pt x="889" y="784"/>
                      <a:pt x="625" y="2352"/>
                    </a:cubicBezTo>
                    <a:cubicBezTo>
                      <a:pt x="328" y="4104"/>
                      <a:pt x="1" y="5479"/>
                      <a:pt x="1832" y="5727"/>
                    </a:cubicBezTo>
                    <a:cubicBezTo>
                      <a:pt x="1920" y="5738"/>
                      <a:pt x="2007" y="5744"/>
                      <a:pt x="2093" y="5744"/>
                    </a:cubicBezTo>
                    <a:cubicBezTo>
                      <a:pt x="3254" y="5744"/>
                      <a:pt x="4217" y="4705"/>
                      <a:pt x="4493" y="3075"/>
                    </a:cubicBezTo>
                    <a:cubicBezTo>
                      <a:pt x="4790" y="1313"/>
                      <a:pt x="4672" y="254"/>
                      <a:pt x="3395" y="36"/>
                    </a:cubicBezTo>
                    <a:cubicBezTo>
                      <a:pt x="3255" y="12"/>
                      <a:pt x="3116" y="0"/>
                      <a:pt x="2978" y="0"/>
                    </a:cubicBezTo>
                    <a:close/>
                  </a:path>
                </a:pathLst>
              </a:custGeom>
              <a:solidFill>
                <a:srgbClr val="7C59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39"/>
              <p:cNvSpPr/>
              <p:nvPr/>
            </p:nvSpPr>
            <p:spPr>
              <a:xfrm flipH="1" rot="400946">
                <a:off x="1347270" y="2086157"/>
                <a:ext cx="115446" cy="123023"/>
              </a:xfrm>
              <a:custGeom>
                <a:rect b="b" l="l" r="r" t="t"/>
                <a:pathLst>
                  <a:path extrusionOk="0" h="1561" w="1465">
                    <a:moveTo>
                      <a:pt x="906" y="0"/>
                    </a:moveTo>
                    <a:cubicBezTo>
                      <a:pt x="653" y="0"/>
                      <a:pt x="370" y="197"/>
                      <a:pt x="208" y="513"/>
                    </a:cubicBezTo>
                    <a:cubicBezTo>
                      <a:pt x="0" y="919"/>
                      <a:pt x="70" y="1364"/>
                      <a:pt x="356" y="1513"/>
                    </a:cubicBezTo>
                    <a:cubicBezTo>
                      <a:pt x="419" y="1545"/>
                      <a:pt x="488" y="1561"/>
                      <a:pt x="559" y="1561"/>
                    </a:cubicBezTo>
                    <a:cubicBezTo>
                      <a:pt x="812" y="1561"/>
                      <a:pt x="1095" y="1365"/>
                      <a:pt x="1257" y="1048"/>
                    </a:cubicBezTo>
                    <a:cubicBezTo>
                      <a:pt x="1465" y="652"/>
                      <a:pt x="1396" y="197"/>
                      <a:pt x="1109" y="49"/>
                    </a:cubicBezTo>
                    <a:cubicBezTo>
                      <a:pt x="1046" y="16"/>
                      <a:pt x="977" y="0"/>
                      <a:pt x="906" y="0"/>
                    </a:cubicBezTo>
                    <a:close/>
                  </a:path>
                </a:pathLst>
              </a:custGeom>
              <a:solidFill>
                <a:srgbClr val="7C59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9"/>
              <p:cNvSpPr/>
              <p:nvPr/>
            </p:nvSpPr>
            <p:spPr>
              <a:xfrm flipH="1" rot="400946">
                <a:off x="1319800" y="1811038"/>
                <a:ext cx="411587" cy="349604"/>
              </a:xfrm>
              <a:custGeom>
                <a:rect b="b" l="l" r="r" t="t"/>
                <a:pathLst>
                  <a:path extrusionOk="0" h="4436" w="5223">
                    <a:moveTo>
                      <a:pt x="2404" y="1"/>
                    </a:moveTo>
                    <a:cubicBezTo>
                      <a:pt x="464" y="1"/>
                      <a:pt x="43" y="817"/>
                      <a:pt x="24" y="1259"/>
                    </a:cubicBezTo>
                    <a:cubicBezTo>
                      <a:pt x="1" y="1655"/>
                      <a:pt x="212" y="2109"/>
                      <a:pt x="877" y="2109"/>
                    </a:cubicBezTo>
                    <a:cubicBezTo>
                      <a:pt x="1078" y="2109"/>
                      <a:pt x="1319" y="2068"/>
                      <a:pt x="1607" y="1971"/>
                    </a:cubicBezTo>
                    <a:cubicBezTo>
                      <a:pt x="1621" y="2070"/>
                      <a:pt x="1870" y="2298"/>
                      <a:pt x="2406" y="2298"/>
                    </a:cubicBezTo>
                    <a:cubicBezTo>
                      <a:pt x="2625" y="2298"/>
                      <a:pt x="2892" y="2260"/>
                      <a:pt x="3210" y="2160"/>
                    </a:cubicBezTo>
                    <a:lnTo>
                      <a:pt x="3210" y="2160"/>
                    </a:lnTo>
                    <a:cubicBezTo>
                      <a:pt x="2893" y="2595"/>
                      <a:pt x="3487" y="3040"/>
                      <a:pt x="3349" y="3198"/>
                    </a:cubicBezTo>
                    <a:cubicBezTo>
                      <a:pt x="3210" y="3347"/>
                      <a:pt x="3022" y="4049"/>
                      <a:pt x="3388" y="4436"/>
                    </a:cubicBezTo>
                    <a:cubicBezTo>
                      <a:pt x="3507" y="3941"/>
                      <a:pt x="4130" y="3664"/>
                      <a:pt x="4130" y="3664"/>
                    </a:cubicBezTo>
                    <a:cubicBezTo>
                      <a:pt x="4176" y="3670"/>
                      <a:pt x="4221" y="3673"/>
                      <a:pt x="4263" y="3673"/>
                    </a:cubicBezTo>
                    <a:cubicBezTo>
                      <a:pt x="5157" y="3673"/>
                      <a:pt x="5222" y="2331"/>
                      <a:pt x="4882" y="1566"/>
                    </a:cubicBezTo>
                    <a:cubicBezTo>
                      <a:pt x="4823" y="1091"/>
                      <a:pt x="4675" y="52"/>
                      <a:pt x="2577" y="3"/>
                    </a:cubicBezTo>
                    <a:cubicBezTo>
                      <a:pt x="2518" y="1"/>
                      <a:pt x="2460" y="1"/>
                      <a:pt x="2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39"/>
              <p:cNvSpPr/>
              <p:nvPr/>
            </p:nvSpPr>
            <p:spPr>
              <a:xfrm flipH="1" rot="400946">
                <a:off x="1645563" y="2119873"/>
                <a:ext cx="33570" cy="51385"/>
              </a:xfrm>
              <a:custGeom>
                <a:rect b="b" l="l" r="r" t="t"/>
                <a:pathLst>
                  <a:path extrusionOk="0" h="652" w="426">
                    <a:moveTo>
                      <a:pt x="159" y="1"/>
                    </a:moveTo>
                    <a:cubicBezTo>
                      <a:pt x="129" y="1"/>
                      <a:pt x="109" y="10"/>
                      <a:pt x="89" y="20"/>
                    </a:cubicBezTo>
                    <a:cubicBezTo>
                      <a:pt x="60" y="30"/>
                      <a:pt x="40" y="60"/>
                      <a:pt x="20" y="89"/>
                    </a:cubicBezTo>
                    <a:cubicBezTo>
                      <a:pt x="10" y="129"/>
                      <a:pt x="0" y="159"/>
                      <a:pt x="0" y="198"/>
                    </a:cubicBezTo>
                    <a:cubicBezTo>
                      <a:pt x="0" y="267"/>
                      <a:pt x="20" y="346"/>
                      <a:pt x="60" y="426"/>
                    </a:cubicBezTo>
                    <a:cubicBezTo>
                      <a:pt x="99" y="495"/>
                      <a:pt x="159" y="574"/>
                      <a:pt x="247" y="643"/>
                    </a:cubicBezTo>
                    <a:cubicBezTo>
                      <a:pt x="253" y="648"/>
                      <a:pt x="260" y="651"/>
                      <a:pt x="269" y="651"/>
                    </a:cubicBezTo>
                    <a:cubicBezTo>
                      <a:pt x="277" y="651"/>
                      <a:pt x="287" y="648"/>
                      <a:pt x="297" y="643"/>
                    </a:cubicBezTo>
                    <a:cubicBezTo>
                      <a:pt x="307" y="624"/>
                      <a:pt x="307" y="604"/>
                      <a:pt x="287" y="594"/>
                    </a:cubicBezTo>
                    <a:cubicBezTo>
                      <a:pt x="208" y="535"/>
                      <a:pt x="148" y="465"/>
                      <a:pt x="119" y="396"/>
                    </a:cubicBezTo>
                    <a:cubicBezTo>
                      <a:pt x="80" y="327"/>
                      <a:pt x="69" y="258"/>
                      <a:pt x="69" y="198"/>
                    </a:cubicBezTo>
                    <a:cubicBezTo>
                      <a:pt x="69" y="159"/>
                      <a:pt x="80" y="119"/>
                      <a:pt x="89" y="99"/>
                    </a:cubicBezTo>
                    <a:cubicBezTo>
                      <a:pt x="99" y="89"/>
                      <a:pt x="109" y="80"/>
                      <a:pt x="119" y="80"/>
                    </a:cubicBezTo>
                    <a:cubicBezTo>
                      <a:pt x="129" y="69"/>
                      <a:pt x="139" y="69"/>
                      <a:pt x="159" y="69"/>
                    </a:cubicBezTo>
                    <a:cubicBezTo>
                      <a:pt x="179" y="69"/>
                      <a:pt x="208" y="80"/>
                      <a:pt x="247" y="99"/>
                    </a:cubicBezTo>
                    <a:cubicBezTo>
                      <a:pt x="277" y="119"/>
                      <a:pt x="317" y="149"/>
                      <a:pt x="366" y="198"/>
                    </a:cubicBezTo>
                    <a:cubicBezTo>
                      <a:pt x="371" y="203"/>
                      <a:pt x="379" y="206"/>
                      <a:pt x="388" y="206"/>
                    </a:cubicBezTo>
                    <a:cubicBezTo>
                      <a:pt x="396" y="206"/>
                      <a:pt x="406" y="203"/>
                      <a:pt x="416" y="198"/>
                    </a:cubicBezTo>
                    <a:cubicBezTo>
                      <a:pt x="426" y="188"/>
                      <a:pt x="426" y="159"/>
                      <a:pt x="416" y="149"/>
                    </a:cubicBezTo>
                    <a:cubicBezTo>
                      <a:pt x="366" y="99"/>
                      <a:pt x="317" y="60"/>
                      <a:pt x="277" y="40"/>
                    </a:cubicBezTo>
                    <a:cubicBezTo>
                      <a:pt x="238" y="10"/>
                      <a:pt x="198" y="1"/>
                      <a:pt x="1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39"/>
              <p:cNvSpPr/>
              <p:nvPr/>
            </p:nvSpPr>
            <p:spPr>
              <a:xfrm flipH="1" rot="400946">
                <a:off x="1594937" y="2093313"/>
                <a:ext cx="22695" cy="29475"/>
              </a:xfrm>
              <a:custGeom>
                <a:rect b="b" l="l" r="r" t="t"/>
                <a:pathLst>
                  <a:path extrusionOk="0" h="374" w="288">
                    <a:moveTo>
                      <a:pt x="167" y="0"/>
                    </a:moveTo>
                    <a:cubicBezTo>
                      <a:pt x="112" y="0"/>
                      <a:pt x="47" y="66"/>
                      <a:pt x="30" y="162"/>
                    </a:cubicBezTo>
                    <a:cubicBezTo>
                      <a:pt x="1" y="261"/>
                      <a:pt x="30" y="360"/>
                      <a:pt x="100" y="370"/>
                    </a:cubicBezTo>
                    <a:cubicBezTo>
                      <a:pt x="106" y="373"/>
                      <a:pt x="113" y="374"/>
                      <a:pt x="121" y="374"/>
                    </a:cubicBezTo>
                    <a:cubicBezTo>
                      <a:pt x="177" y="374"/>
                      <a:pt x="241" y="309"/>
                      <a:pt x="267" y="221"/>
                    </a:cubicBezTo>
                    <a:cubicBezTo>
                      <a:pt x="287" y="123"/>
                      <a:pt x="258" y="24"/>
                      <a:pt x="188" y="4"/>
                    </a:cubicBezTo>
                    <a:cubicBezTo>
                      <a:pt x="181" y="1"/>
                      <a:pt x="174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39"/>
              <p:cNvSpPr/>
              <p:nvPr/>
            </p:nvSpPr>
            <p:spPr>
              <a:xfrm flipH="1" rot="400946">
                <a:off x="1676508" y="2087163"/>
                <a:ext cx="22774" cy="29475"/>
              </a:xfrm>
              <a:custGeom>
                <a:rect b="b" l="l" r="r" t="t"/>
                <a:pathLst>
                  <a:path extrusionOk="0" h="374" w="289">
                    <a:moveTo>
                      <a:pt x="168" y="0"/>
                    </a:moveTo>
                    <a:cubicBezTo>
                      <a:pt x="112" y="0"/>
                      <a:pt x="47" y="65"/>
                      <a:pt x="21" y="153"/>
                    </a:cubicBezTo>
                    <a:cubicBezTo>
                      <a:pt x="1" y="261"/>
                      <a:pt x="31" y="351"/>
                      <a:pt x="100" y="370"/>
                    </a:cubicBezTo>
                    <a:cubicBezTo>
                      <a:pt x="107" y="373"/>
                      <a:pt x="114" y="374"/>
                      <a:pt x="121" y="374"/>
                    </a:cubicBezTo>
                    <a:cubicBezTo>
                      <a:pt x="177" y="374"/>
                      <a:pt x="241" y="309"/>
                      <a:pt x="258" y="222"/>
                    </a:cubicBezTo>
                    <a:cubicBezTo>
                      <a:pt x="288" y="113"/>
                      <a:pt x="258" y="24"/>
                      <a:pt x="189" y="4"/>
                    </a:cubicBezTo>
                    <a:cubicBezTo>
                      <a:pt x="183" y="2"/>
                      <a:pt x="175" y="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39"/>
              <p:cNvSpPr/>
              <p:nvPr/>
            </p:nvSpPr>
            <p:spPr>
              <a:xfrm flipH="1" rot="400946">
                <a:off x="1577129" y="2042213"/>
                <a:ext cx="39874" cy="20885"/>
              </a:xfrm>
              <a:custGeom>
                <a:rect b="b" l="l" r="r" t="t"/>
                <a:pathLst>
                  <a:path extrusionOk="0" h="265" w="506">
                    <a:moveTo>
                      <a:pt x="99" y="0"/>
                    </a:moveTo>
                    <a:cubicBezTo>
                      <a:pt x="79" y="0"/>
                      <a:pt x="60" y="0"/>
                      <a:pt x="30" y="11"/>
                    </a:cubicBezTo>
                    <a:cubicBezTo>
                      <a:pt x="11" y="11"/>
                      <a:pt x="0" y="31"/>
                      <a:pt x="11" y="50"/>
                    </a:cubicBezTo>
                    <a:cubicBezTo>
                      <a:pt x="11" y="65"/>
                      <a:pt x="21" y="74"/>
                      <a:pt x="35" y="74"/>
                    </a:cubicBezTo>
                    <a:cubicBezTo>
                      <a:pt x="40" y="74"/>
                      <a:pt x="45" y="73"/>
                      <a:pt x="50" y="70"/>
                    </a:cubicBezTo>
                    <a:lnTo>
                      <a:pt x="99" y="70"/>
                    </a:lnTo>
                    <a:cubicBezTo>
                      <a:pt x="149" y="70"/>
                      <a:pt x="189" y="80"/>
                      <a:pt x="228" y="90"/>
                    </a:cubicBezTo>
                    <a:cubicBezTo>
                      <a:pt x="288" y="119"/>
                      <a:pt x="347" y="159"/>
                      <a:pt x="387" y="189"/>
                    </a:cubicBezTo>
                    <a:cubicBezTo>
                      <a:pt x="406" y="209"/>
                      <a:pt x="416" y="228"/>
                      <a:pt x="436" y="238"/>
                    </a:cubicBezTo>
                    <a:lnTo>
                      <a:pt x="446" y="248"/>
                    </a:lnTo>
                    <a:cubicBezTo>
                      <a:pt x="451" y="260"/>
                      <a:pt x="464" y="265"/>
                      <a:pt x="475" y="265"/>
                    </a:cubicBezTo>
                    <a:cubicBezTo>
                      <a:pt x="483" y="265"/>
                      <a:pt x="491" y="262"/>
                      <a:pt x="495" y="258"/>
                    </a:cubicBezTo>
                    <a:cubicBezTo>
                      <a:pt x="505" y="248"/>
                      <a:pt x="505" y="218"/>
                      <a:pt x="495" y="209"/>
                    </a:cubicBezTo>
                    <a:cubicBezTo>
                      <a:pt x="495" y="209"/>
                      <a:pt x="446" y="159"/>
                      <a:pt x="376" y="110"/>
                    </a:cubicBezTo>
                    <a:cubicBezTo>
                      <a:pt x="347" y="80"/>
                      <a:pt x="297" y="50"/>
                      <a:pt x="258" y="31"/>
                    </a:cubicBezTo>
                    <a:cubicBezTo>
                      <a:pt x="208" y="11"/>
                      <a:pt x="15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39"/>
              <p:cNvSpPr/>
              <p:nvPr/>
            </p:nvSpPr>
            <p:spPr>
              <a:xfrm flipH="1" rot="400946">
                <a:off x="1666992" y="2043603"/>
                <a:ext cx="32073" cy="11428"/>
              </a:xfrm>
              <a:custGeom>
                <a:rect b="b" l="l" r="r" t="t"/>
                <a:pathLst>
                  <a:path extrusionOk="0" h="145" w="407">
                    <a:moveTo>
                      <a:pt x="228" y="1"/>
                    </a:moveTo>
                    <a:cubicBezTo>
                      <a:pt x="189" y="1"/>
                      <a:pt x="158" y="1"/>
                      <a:pt x="119" y="21"/>
                    </a:cubicBezTo>
                    <a:cubicBezTo>
                      <a:pt x="79" y="30"/>
                      <a:pt x="40" y="50"/>
                      <a:pt x="10" y="90"/>
                    </a:cubicBezTo>
                    <a:cubicBezTo>
                      <a:pt x="0" y="100"/>
                      <a:pt x="0" y="120"/>
                      <a:pt x="10" y="129"/>
                    </a:cubicBezTo>
                    <a:cubicBezTo>
                      <a:pt x="20" y="139"/>
                      <a:pt x="30" y="144"/>
                      <a:pt x="39" y="144"/>
                    </a:cubicBezTo>
                    <a:cubicBezTo>
                      <a:pt x="47" y="144"/>
                      <a:pt x="55" y="139"/>
                      <a:pt x="60" y="129"/>
                    </a:cubicBezTo>
                    <a:cubicBezTo>
                      <a:pt x="90" y="109"/>
                      <a:pt x="109" y="90"/>
                      <a:pt x="139" y="80"/>
                    </a:cubicBezTo>
                    <a:cubicBezTo>
                      <a:pt x="169" y="70"/>
                      <a:pt x="198" y="60"/>
                      <a:pt x="228" y="60"/>
                    </a:cubicBezTo>
                    <a:cubicBezTo>
                      <a:pt x="257" y="60"/>
                      <a:pt x="297" y="70"/>
                      <a:pt x="317" y="80"/>
                    </a:cubicBezTo>
                    <a:cubicBezTo>
                      <a:pt x="327" y="80"/>
                      <a:pt x="337" y="80"/>
                      <a:pt x="347" y="90"/>
                    </a:cubicBezTo>
                    <a:lnTo>
                      <a:pt x="356" y="90"/>
                    </a:lnTo>
                    <a:cubicBezTo>
                      <a:pt x="359" y="92"/>
                      <a:pt x="363" y="94"/>
                      <a:pt x="366" y="94"/>
                    </a:cubicBezTo>
                    <a:cubicBezTo>
                      <a:pt x="377" y="94"/>
                      <a:pt x="389" y="84"/>
                      <a:pt x="396" y="70"/>
                    </a:cubicBezTo>
                    <a:cubicBezTo>
                      <a:pt x="406" y="50"/>
                      <a:pt x="396" y="41"/>
                      <a:pt x="376" y="30"/>
                    </a:cubicBezTo>
                    <a:cubicBezTo>
                      <a:pt x="376" y="30"/>
                      <a:pt x="367" y="21"/>
                      <a:pt x="337" y="10"/>
                    </a:cubicBezTo>
                    <a:cubicBezTo>
                      <a:pt x="307" y="1"/>
                      <a:pt x="268" y="1"/>
                      <a:pt x="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39"/>
              <p:cNvSpPr/>
              <p:nvPr/>
            </p:nvSpPr>
            <p:spPr>
              <a:xfrm flipH="1" rot="400946">
                <a:off x="1602705" y="2193611"/>
                <a:ext cx="63200" cy="20964"/>
              </a:xfrm>
              <a:custGeom>
                <a:rect b="b" l="l" r="r" t="t"/>
                <a:pathLst>
                  <a:path extrusionOk="0" h="266" w="802">
                    <a:moveTo>
                      <a:pt x="39" y="1"/>
                    </a:moveTo>
                    <a:cubicBezTo>
                      <a:pt x="30" y="1"/>
                      <a:pt x="20" y="3"/>
                      <a:pt x="10" y="8"/>
                    </a:cubicBezTo>
                    <a:cubicBezTo>
                      <a:pt x="1" y="18"/>
                      <a:pt x="1" y="38"/>
                      <a:pt x="10" y="58"/>
                    </a:cubicBezTo>
                    <a:cubicBezTo>
                      <a:pt x="80" y="137"/>
                      <a:pt x="149" y="186"/>
                      <a:pt x="218" y="225"/>
                    </a:cubicBezTo>
                    <a:cubicBezTo>
                      <a:pt x="287" y="256"/>
                      <a:pt x="357" y="265"/>
                      <a:pt x="416" y="265"/>
                    </a:cubicBezTo>
                    <a:cubicBezTo>
                      <a:pt x="525" y="265"/>
                      <a:pt x="614" y="236"/>
                      <a:pt x="673" y="206"/>
                    </a:cubicBezTo>
                    <a:cubicBezTo>
                      <a:pt x="742" y="176"/>
                      <a:pt x="782" y="137"/>
                      <a:pt x="782" y="137"/>
                    </a:cubicBezTo>
                    <a:cubicBezTo>
                      <a:pt x="792" y="127"/>
                      <a:pt x="802" y="107"/>
                      <a:pt x="792" y="97"/>
                    </a:cubicBezTo>
                    <a:cubicBezTo>
                      <a:pt x="781" y="86"/>
                      <a:pt x="769" y="81"/>
                      <a:pt x="759" y="81"/>
                    </a:cubicBezTo>
                    <a:cubicBezTo>
                      <a:pt x="752" y="81"/>
                      <a:pt x="747" y="83"/>
                      <a:pt x="742" y="87"/>
                    </a:cubicBezTo>
                    <a:cubicBezTo>
                      <a:pt x="742" y="87"/>
                      <a:pt x="703" y="117"/>
                      <a:pt x="643" y="146"/>
                    </a:cubicBezTo>
                    <a:cubicBezTo>
                      <a:pt x="584" y="176"/>
                      <a:pt x="505" y="206"/>
                      <a:pt x="416" y="206"/>
                    </a:cubicBezTo>
                    <a:cubicBezTo>
                      <a:pt x="366" y="206"/>
                      <a:pt x="307" y="196"/>
                      <a:pt x="248" y="166"/>
                    </a:cubicBezTo>
                    <a:cubicBezTo>
                      <a:pt x="179" y="137"/>
                      <a:pt x="119" y="87"/>
                      <a:pt x="60" y="8"/>
                    </a:cubicBezTo>
                    <a:cubicBezTo>
                      <a:pt x="55" y="3"/>
                      <a:pt x="47" y="1"/>
                      <a:pt x="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39"/>
              <p:cNvSpPr/>
              <p:nvPr/>
            </p:nvSpPr>
            <p:spPr>
              <a:xfrm flipH="1">
                <a:off x="2443050" y="4156932"/>
                <a:ext cx="221188" cy="198022"/>
              </a:xfrm>
              <a:custGeom>
                <a:rect b="b" l="l" r="r" t="t"/>
                <a:pathLst>
                  <a:path extrusionOk="0" h="3385" w="3781">
                    <a:moveTo>
                      <a:pt x="970" y="1"/>
                    </a:moveTo>
                    <a:lnTo>
                      <a:pt x="1" y="1456"/>
                    </a:lnTo>
                    <a:lnTo>
                      <a:pt x="2722" y="3385"/>
                    </a:lnTo>
                    <a:cubicBezTo>
                      <a:pt x="2722" y="3385"/>
                      <a:pt x="3642" y="1594"/>
                      <a:pt x="3712" y="1544"/>
                    </a:cubicBezTo>
                    <a:cubicBezTo>
                      <a:pt x="3781" y="1495"/>
                      <a:pt x="970" y="1"/>
                      <a:pt x="9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39"/>
              <p:cNvSpPr/>
              <p:nvPr/>
            </p:nvSpPr>
            <p:spPr>
              <a:xfrm flipH="1">
                <a:off x="2484702" y="4166409"/>
                <a:ext cx="431906" cy="308061"/>
              </a:xfrm>
              <a:custGeom>
                <a:rect b="b" l="l" r="r" t="t"/>
                <a:pathLst>
                  <a:path extrusionOk="0" h="5266" w="7383">
                    <a:moveTo>
                      <a:pt x="1300" y="1"/>
                    </a:moveTo>
                    <a:cubicBezTo>
                      <a:pt x="780" y="1"/>
                      <a:pt x="340" y="209"/>
                      <a:pt x="0" y="512"/>
                    </a:cubicBezTo>
                    <a:cubicBezTo>
                      <a:pt x="0" y="512"/>
                      <a:pt x="4994" y="5265"/>
                      <a:pt x="5784" y="5265"/>
                    </a:cubicBezTo>
                    <a:cubicBezTo>
                      <a:pt x="5797" y="5265"/>
                      <a:pt x="5808" y="5264"/>
                      <a:pt x="5819" y="5261"/>
                    </a:cubicBezTo>
                    <a:cubicBezTo>
                      <a:pt x="6472" y="5113"/>
                      <a:pt x="7382" y="2837"/>
                      <a:pt x="7382" y="2837"/>
                    </a:cubicBezTo>
                    <a:lnTo>
                      <a:pt x="4562" y="720"/>
                    </a:lnTo>
                    <a:cubicBezTo>
                      <a:pt x="4562" y="720"/>
                      <a:pt x="4366" y="964"/>
                      <a:pt x="3936" y="964"/>
                    </a:cubicBezTo>
                    <a:cubicBezTo>
                      <a:pt x="3663" y="964"/>
                      <a:pt x="3294" y="865"/>
                      <a:pt x="2821" y="542"/>
                    </a:cubicBezTo>
                    <a:cubicBezTo>
                      <a:pt x="2261" y="156"/>
                      <a:pt x="1751" y="1"/>
                      <a:pt x="13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39"/>
              <p:cNvSpPr/>
              <p:nvPr/>
            </p:nvSpPr>
            <p:spPr>
              <a:xfrm flipH="1">
                <a:off x="2636393" y="4189984"/>
                <a:ext cx="309699" cy="230432"/>
              </a:xfrm>
              <a:custGeom>
                <a:rect b="b" l="l" r="r" t="t"/>
                <a:pathLst>
                  <a:path extrusionOk="0" h="3939" w="5294">
                    <a:moveTo>
                      <a:pt x="643" y="0"/>
                    </a:moveTo>
                    <a:lnTo>
                      <a:pt x="0" y="425"/>
                    </a:lnTo>
                    <a:lnTo>
                      <a:pt x="3602" y="3939"/>
                    </a:lnTo>
                    <a:lnTo>
                      <a:pt x="5294" y="3681"/>
                    </a:lnTo>
                    <a:cubicBezTo>
                      <a:pt x="5294" y="3681"/>
                      <a:pt x="2958" y="1811"/>
                      <a:pt x="2296" y="1128"/>
                    </a:cubicBezTo>
                    <a:cubicBezTo>
                      <a:pt x="1632" y="436"/>
                      <a:pt x="643" y="0"/>
                      <a:pt x="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39"/>
              <p:cNvSpPr/>
              <p:nvPr/>
            </p:nvSpPr>
            <p:spPr>
              <a:xfrm flipH="1">
                <a:off x="2653299" y="4211512"/>
                <a:ext cx="308237" cy="251140"/>
              </a:xfrm>
              <a:custGeom>
                <a:rect b="b" l="l" r="r" t="t"/>
                <a:pathLst>
                  <a:path extrusionOk="0" h="4293" w="5269">
                    <a:moveTo>
                      <a:pt x="411" y="1"/>
                    </a:moveTo>
                    <a:cubicBezTo>
                      <a:pt x="1" y="1"/>
                      <a:pt x="303" y="743"/>
                      <a:pt x="1016" y="1651"/>
                    </a:cubicBezTo>
                    <a:cubicBezTo>
                      <a:pt x="1520" y="2284"/>
                      <a:pt x="3381" y="4035"/>
                      <a:pt x="4172" y="4233"/>
                    </a:cubicBezTo>
                    <a:cubicBezTo>
                      <a:pt x="4314" y="4268"/>
                      <a:pt x="4456" y="4292"/>
                      <a:pt x="4579" y="4292"/>
                    </a:cubicBezTo>
                    <a:cubicBezTo>
                      <a:pt x="5142" y="4292"/>
                      <a:pt x="5269" y="3790"/>
                      <a:pt x="2797" y="1611"/>
                    </a:cubicBezTo>
                    <a:cubicBezTo>
                      <a:pt x="1478" y="448"/>
                      <a:pt x="730" y="1"/>
                      <a:pt x="4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39"/>
              <p:cNvSpPr/>
              <p:nvPr/>
            </p:nvSpPr>
            <p:spPr>
              <a:xfrm flipH="1">
                <a:off x="2715134" y="4207534"/>
                <a:ext cx="20885" cy="119632"/>
              </a:xfrm>
              <a:custGeom>
                <a:rect b="b" l="l" r="r" t="t"/>
                <a:pathLst>
                  <a:path extrusionOk="0" h="2045" w="357">
                    <a:moveTo>
                      <a:pt x="64" y="0"/>
                    </a:moveTo>
                    <a:cubicBezTo>
                      <a:pt x="56" y="0"/>
                      <a:pt x="48" y="3"/>
                      <a:pt x="40" y="7"/>
                    </a:cubicBezTo>
                    <a:cubicBezTo>
                      <a:pt x="31" y="17"/>
                      <a:pt x="31" y="37"/>
                      <a:pt x="40" y="56"/>
                    </a:cubicBezTo>
                    <a:cubicBezTo>
                      <a:pt x="40" y="56"/>
                      <a:pt x="100" y="136"/>
                      <a:pt x="159" y="294"/>
                    </a:cubicBezTo>
                    <a:cubicBezTo>
                      <a:pt x="229" y="442"/>
                      <a:pt x="288" y="660"/>
                      <a:pt x="288" y="937"/>
                    </a:cubicBezTo>
                    <a:cubicBezTo>
                      <a:pt x="288" y="1234"/>
                      <a:pt x="218" y="1590"/>
                      <a:pt x="1" y="1996"/>
                    </a:cubicBezTo>
                    <a:cubicBezTo>
                      <a:pt x="1" y="2016"/>
                      <a:pt x="1" y="2035"/>
                      <a:pt x="20" y="2045"/>
                    </a:cubicBezTo>
                    <a:cubicBezTo>
                      <a:pt x="31" y="2045"/>
                      <a:pt x="51" y="2045"/>
                      <a:pt x="60" y="2025"/>
                    </a:cubicBezTo>
                    <a:cubicBezTo>
                      <a:pt x="278" y="1610"/>
                      <a:pt x="357" y="1244"/>
                      <a:pt x="357" y="937"/>
                    </a:cubicBezTo>
                    <a:cubicBezTo>
                      <a:pt x="357" y="650"/>
                      <a:pt x="288" y="422"/>
                      <a:pt x="218" y="264"/>
                    </a:cubicBezTo>
                    <a:cubicBezTo>
                      <a:pt x="159" y="105"/>
                      <a:pt x="90" y="17"/>
                      <a:pt x="90" y="17"/>
                    </a:cubicBezTo>
                    <a:cubicBezTo>
                      <a:pt x="84" y="5"/>
                      <a:pt x="75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39"/>
              <p:cNvSpPr/>
              <p:nvPr/>
            </p:nvSpPr>
            <p:spPr>
              <a:xfrm flipH="1">
                <a:off x="1950363" y="3186768"/>
                <a:ext cx="225283" cy="159939"/>
              </a:xfrm>
              <a:custGeom>
                <a:rect b="b" l="l" r="r" t="t"/>
                <a:pathLst>
                  <a:path extrusionOk="0" h="2734" w="3851">
                    <a:moveTo>
                      <a:pt x="2386" y="0"/>
                    </a:moveTo>
                    <a:cubicBezTo>
                      <a:pt x="2118" y="0"/>
                      <a:pt x="1831" y="30"/>
                      <a:pt x="1564" y="89"/>
                    </a:cubicBezTo>
                    <a:cubicBezTo>
                      <a:pt x="1356" y="139"/>
                      <a:pt x="1159" y="208"/>
                      <a:pt x="970" y="307"/>
                    </a:cubicBezTo>
                    <a:cubicBezTo>
                      <a:pt x="693" y="446"/>
                      <a:pt x="456" y="663"/>
                      <a:pt x="277" y="970"/>
                    </a:cubicBezTo>
                    <a:cubicBezTo>
                      <a:pt x="110" y="1267"/>
                      <a:pt x="0" y="1662"/>
                      <a:pt x="0" y="2157"/>
                    </a:cubicBezTo>
                    <a:cubicBezTo>
                      <a:pt x="0" y="2326"/>
                      <a:pt x="20" y="2513"/>
                      <a:pt x="40" y="2702"/>
                    </a:cubicBezTo>
                    <a:cubicBezTo>
                      <a:pt x="40" y="2718"/>
                      <a:pt x="53" y="2734"/>
                      <a:pt x="68" y="2734"/>
                    </a:cubicBezTo>
                    <a:cubicBezTo>
                      <a:pt x="72" y="2734"/>
                      <a:pt x="76" y="2733"/>
                      <a:pt x="80" y="2731"/>
                    </a:cubicBezTo>
                    <a:cubicBezTo>
                      <a:pt x="99" y="2731"/>
                      <a:pt x="110" y="2711"/>
                      <a:pt x="110" y="2702"/>
                    </a:cubicBezTo>
                    <a:cubicBezTo>
                      <a:pt x="80" y="2504"/>
                      <a:pt x="70" y="2326"/>
                      <a:pt x="70" y="2157"/>
                    </a:cubicBezTo>
                    <a:cubicBezTo>
                      <a:pt x="70" y="1722"/>
                      <a:pt x="149" y="1376"/>
                      <a:pt x="288" y="1099"/>
                    </a:cubicBezTo>
                    <a:cubicBezTo>
                      <a:pt x="387" y="891"/>
                      <a:pt x="515" y="723"/>
                      <a:pt x="673" y="594"/>
                    </a:cubicBezTo>
                    <a:cubicBezTo>
                      <a:pt x="901" y="386"/>
                      <a:pt x="1178" y="257"/>
                      <a:pt x="1475" y="178"/>
                    </a:cubicBezTo>
                    <a:cubicBezTo>
                      <a:pt x="1772" y="99"/>
                      <a:pt x="2089" y="70"/>
                      <a:pt x="2386" y="70"/>
                    </a:cubicBezTo>
                    <a:cubicBezTo>
                      <a:pt x="2771" y="70"/>
                      <a:pt x="3118" y="119"/>
                      <a:pt x="3375" y="158"/>
                    </a:cubicBezTo>
                    <a:cubicBezTo>
                      <a:pt x="3503" y="188"/>
                      <a:pt x="3613" y="208"/>
                      <a:pt x="3681" y="228"/>
                    </a:cubicBezTo>
                    <a:cubicBezTo>
                      <a:pt x="3721" y="238"/>
                      <a:pt x="3751" y="238"/>
                      <a:pt x="3771" y="248"/>
                    </a:cubicBezTo>
                    <a:cubicBezTo>
                      <a:pt x="3780" y="248"/>
                      <a:pt x="3791" y="248"/>
                      <a:pt x="3791" y="257"/>
                    </a:cubicBezTo>
                    <a:lnTo>
                      <a:pt x="3800" y="257"/>
                    </a:lnTo>
                    <a:cubicBezTo>
                      <a:pt x="3820" y="257"/>
                      <a:pt x="3840" y="248"/>
                      <a:pt x="3840" y="228"/>
                    </a:cubicBezTo>
                    <a:cubicBezTo>
                      <a:pt x="3850" y="218"/>
                      <a:pt x="3840" y="198"/>
                      <a:pt x="3820" y="188"/>
                    </a:cubicBezTo>
                    <a:cubicBezTo>
                      <a:pt x="3820" y="188"/>
                      <a:pt x="3157" y="0"/>
                      <a:pt x="2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39"/>
              <p:cNvSpPr/>
              <p:nvPr/>
            </p:nvSpPr>
            <p:spPr>
              <a:xfrm flipH="1">
                <a:off x="1637213" y="3156055"/>
                <a:ext cx="548847" cy="67217"/>
              </a:xfrm>
              <a:custGeom>
                <a:rect b="b" l="l" r="r" t="t"/>
                <a:pathLst>
                  <a:path extrusionOk="0" h="1149" w="9382">
                    <a:moveTo>
                      <a:pt x="574" y="1"/>
                    </a:moveTo>
                    <a:cubicBezTo>
                      <a:pt x="258" y="1"/>
                      <a:pt x="0" y="258"/>
                      <a:pt x="0" y="575"/>
                    </a:cubicBezTo>
                    <a:cubicBezTo>
                      <a:pt x="0" y="892"/>
                      <a:pt x="258" y="1149"/>
                      <a:pt x="574" y="1149"/>
                    </a:cubicBezTo>
                    <a:lnTo>
                      <a:pt x="8807" y="1149"/>
                    </a:lnTo>
                    <a:cubicBezTo>
                      <a:pt x="9124" y="1149"/>
                      <a:pt x="9381" y="892"/>
                      <a:pt x="9381" y="575"/>
                    </a:cubicBezTo>
                    <a:cubicBezTo>
                      <a:pt x="9381" y="258"/>
                      <a:pt x="9124" y="1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39"/>
              <p:cNvSpPr/>
              <p:nvPr/>
            </p:nvSpPr>
            <p:spPr>
              <a:xfrm flipH="1">
                <a:off x="779895" y="3376600"/>
                <a:ext cx="1110973" cy="1227915"/>
              </a:xfrm>
              <a:custGeom>
                <a:rect b="b" l="l" r="r" t="t"/>
                <a:pathLst>
                  <a:path extrusionOk="0" h="20990" w="18991">
                    <a:moveTo>
                      <a:pt x="9491" y="1218"/>
                    </a:moveTo>
                    <a:cubicBezTo>
                      <a:pt x="11094" y="1218"/>
                      <a:pt x="12598" y="1703"/>
                      <a:pt x="13874" y="2554"/>
                    </a:cubicBezTo>
                    <a:lnTo>
                      <a:pt x="9817" y="9807"/>
                    </a:lnTo>
                    <a:cubicBezTo>
                      <a:pt x="9738" y="9777"/>
                      <a:pt x="9659" y="9758"/>
                      <a:pt x="9570" y="9758"/>
                    </a:cubicBezTo>
                    <a:cubicBezTo>
                      <a:pt x="9491" y="9758"/>
                      <a:pt x="9412" y="9777"/>
                      <a:pt x="9333" y="9797"/>
                    </a:cubicBezTo>
                    <a:lnTo>
                      <a:pt x="8709" y="1258"/>
                    </a:lnTo>
                    <a:cubicBezTo>
                      <a:pt x="8966" y="1228"/>
                      <a:pt x="9234" y="1218"/>
                      <a:pt x="9491" y="1218"/>
                    </a:cubicBezTo>
                    <a:close/>
                    <a:moveTo>
                      <a:pt x="8669" y="1258"/>
                    </a:moveTo>
                    <a:lnTo>
                      <a:pt x="9293" y="9817"/>
                    </a:lnTo>
                    <a:cubicBezTo>
                      <a:pt x="9164" y="9876"/>
                      <a:pt x="9056" y="9966"/>
                      <a:pt x="8966" y="10085"/>
                    </a:cubicBezTo>
                    <a:lnTo>
                      <a:pt x="3860" y="3563"/>
                    </a:lnTo>
                    <a:cubicBezTo>
                      <a:pt x="5166" y="2296"/>
                      <a:pt x="6839" y="1456"/>
                      <a:pt x="8669" y="1258"/>
                    </a:cubicBezTo>
                    <a:close/>
                    <a:moveTo>
                      <a:pt x="13904" y="2574"/>
                    </a:moveTo>
                    <a:cubicBezTo>
                      <a:pt x="15438" y="3603"/>
                      <a:pt x="16655" y="5146"/>
                      <a:pt x="17357" y="6997"/>
                    </a:cubicBezTo>
                    <a:lnTo>
                      <a:pt x="10263" y="10213"/>
                    </a:lnTo>
                    <a:cubicBezTo>
                      <a:pt x="10164" y="10035"/>
                      <a:pt x="10025" y="9896"/>
                      <a:pt x="9857" y="9817"/>
                    </a:cubicBezTo>
                    <a:lnTo>
                      <a:pt x="13904" y="2574"/>
                    </a:lnTo>
                    <a:close/>
                    <a:moveTo>
                      <a:pt x="3831" y="3593"/>
                    </a:moveTo>
                    <a:lnTo>
                      <a:pt x="8946" y="10124"/>
                    </a:lnTo>
                    <a:cubicBezTo>
                      <a:pt x="8877" y="10223"/>
                      <a:pt x="8828" y="10342"/>
                      <a:pt x="8798" y="10470"/>
                    </a:cubicBezTo>
                    <a:lnTo>
                      <a:pt x="1199" y="8481"/>
                    </a:lnTo>
                    <a:cubicBezTo>
                      <a:pt x="1604" y="6562"/>
                      <a:pt x="2544" y="4869"/>
                      <a:pt x="3831" y="3593"/>
                    </a:cubicBezTo>
                    <a:close/>
                    <a:moveTo>
                      <a:pt x="17368" y="7026"/>
                    </a:moveTo>
                    <a:cubicBezTo>
                      <a:pt x="17793" y="8145"/>
                      <a:pt x="18021" y="9362"/>
                      <a:pt x="18021" y="10639"/>
                    </a:cubicBezTo>
                    <a:cubicBezTo>
                      <a:pt x="18021" y="11391"/>
                      <a:pt x="17942" y="12113"/>
                      <a:pt x="17793" y="12816"/>
                    </a:cubicBezTo>
                    <a:lnTo>
                      <a:pt x="10371" y="10876"/>
                    </a:lnTo>
                    <a:cubicBezTo>
                      <a:pt x="10382" y="10837"/>
                      <a:pt x="10382" y="10787"/>
                      <a:pt x="10382" y="10738"/>
                    </a:cubicBezTo>
                    <a:cubicBezTo>
                      <a:pt x="10382" y="10560"/>
                      <a:pt x="10342" y="10391"/>
                      <a:pt x="10283" y="10252"/>
                    </a:cubicBezTo>
                    <a:lnTo>
                      <a:pt x="17368" y="7026"/>
                    </a:lnTo>
                    <a:close/>
                    <a:moveTo>
                      <a:pt x="1188" y="8521"/>
                    </a:moveTo>
                    <a:lnTo>
                      <a:pt x="8788" y="10510"/>
                    </a:lnTo>
                    <a:cubicBezTo>
                      <a:pt x="8768" y="10579"/>
                      <a:pt x="8759" y="10658"/>
                      <a:pt x="8759" y="10738"/>
                    </a:cubicBezTo>
                    <a:cubicBezTo>
                      <a:pt x="8759" y="10787"/>
                      <a:pt x="8768" y="10837"/>
                      <a:pt x="8768" y="10896"/>
                    </a:cubicBezTo>
                    <a:lnTo>
                      <a:pt x="1584" y="14161"/>
                    </a:lnTo>
                    <a:cubicBezTo>
                      <a:pt x="1188" y="13073"/>
                      <a:pt x="971" y="11886"/>
                      <a:pt x="971" y="10639"/>
                    </a:cubicBezTo>
                    <a:cubicBezTo>
                      <a:pt x="971" y="9916"/>
                      <a:pt x="1050" y="9203"/>
                      <a:pt x="1188" y="8521"/>
                    </a:cubicBezTo>
                    <a:close/>
                    <a:moveTo>
                      <a:pt x="10371" y="10916"/>
                    </a:moveTo>
                    <a:lnTo>
                      <a:pt x="17783" y="12855"/>
                    </a:lnTo>
                    <a:cubicBezTo>
                      <a:pt x="17357" y="14815"/>
                      <a:pt x="16368" y="16546"/>
                      <a:pt x="15022" y="17812"/>
                    </a:cubicBezTo>
                    <a:lnTo>
                      <a:pt x="10074" y="11499"/>
                    </a:lnTo>
                    <a:cubicBezTo>
                      <a:pt x="10223" y="11361"/>
                      <a:pt x="10332" y="11153"/>
                      <a:pt x="10371" y="10916"/>
                    </a:cubicBezTo>
                    <a:close/>
                    <a:moveTo>
                      <a:pt x="8779" y="10936"/>
                    </a:moveTo>
                    <a:cubicBezTo>
                      <a:pt x="8808" y="11094"/>
                      <a:pt x="8867" y="11242"/>
                      <a:pt x="8946" y="11361"/>
                    </a:cubicBezTo>
                    <a:lnTo>
                      <a:pt x="4909" y="18584"/>
                    </a:lnTo>
                    <a:cubicBezTo>
                      <a:pt x="3435" y="17546"/>
                      <a:pt x="2267" y="16012"/>
                      <a:pt x="1594" y="14191"/>
                    </a:cubicBezTo>
                    <a:lnTo>
                      <a:pt x="8779" y="10936"/>
                    </a:lnTo>
                    <a:close/>
                    <a:moveTo>
                      <a:pt x="10045" y="11529"/>
                    </a:moveTo>
                    <a:lnTo>
                      <a:pt x="14993" y="17843"/>
                    </a:lnTo>
                    <a:cubicBezTo>
                      <a:pt x="13647" y="19099"/>
                      <a:pt x="11945" y="19901"/>
                      <a:pt x="10085" y="20039"/>
                    </a:cubicBezTo>
                    <a:lnTo>
                      <a:pt x="9471" y="11697"/>
                    </a:lnTo>
                    <a:lnTo>
                      <a:pt x="9471" y="11697"/>
                    </a:lnTo>
                    <a:cubicBezTo>
                      <a:pt x="9511" y="11707"/>
                      <a:pt x="9540" y="11707"/>
                      <a:pt x="9570" y="11707"/>
                    </a:cubicBezTo>
                    <a:cubicBezTo>
                      <a:pt x="9748" y="11707"/>
                      <a:pt x="9916" y="11638"/>
                      <a:pt x="10045" y="11529"/>
                    </a:cubicBezTo>
                    <a:close/>
                    <a:moveTo>
                      <a:pt x="8976" y="11391"/>
                    </a:moveTo>
                    <a:cubicBezTo>
                      <a:pt x="9095" y="11549"/>
                      <a:pt x="9254" y="11658"/>
                      <a:pt x="9432" y="11697"/>
                    </a:cubicBezTo>
                    <a:lnTo>
                      <a:pt x="10045" y="20039"/>
                    </a:lnTo>
                    <a:cubicBezTo>
                      <a:pt x="9867" y="20049"/>
                      <a:pt x="9679" y="20059"/>
                      <a:pt x="9491" y="20059"/>
                    </a:cubicBezTo>
                    <a:cubicBezTo>
                      <a:pt x="7818" y="20059"/>
                      <a:pt x="6265" y="19525"/>
                      <a:pt x="4949" y="18604"/>
                    </a:cubicBezTo>
                    <a:lnTo>
                      <a:pt x="8976" y="11391"/>
                    </a:lnTo>
                    <a:close/>
                    <a:moveTo>
                      <a:pt x="9491" y="1"/>
                    </a:moveTo>
                    <a:cubicBezTo>
                      <a:pt x="4246" y="1"/>
                      <a:pt x="1" y="4701"/>
                      <a:pt x="1" y="10490"/>
                    </a:cubicBezTo>
                    <a:cubicBezTo>
                      <a:pt x="1" y="12370"/>
                      <a:pt x="447" y="14142"/>
                      <a:pt x="1228" y="15666"/>
                    </a:cubicBezTo>
                    <a:lnTo>
                      <a:pt x="2010" y="16952"/>
                    </a:lnTo>
                    <a:cubicBezTo>
                      <a:pt x="3741" y="19406"/>
                      <a:pt x="6453" y="20989"/>
                      <a:pt x="9491" y="20989"/>
                    </a:cubicBezTo>
                    <a:cubicBezTo>
                      <a:pt x="14736" y="20989"/>
                      <a:pt x="18991" y="16289"/>
                      <a:pt x="18991" y="10490"/>
                    </a:cubicBezTo>
                    <a:cubicBezTo>
                      <a:pt x="18991" y="4701"/>
                      <a:pt x="14736" y="1"/>
                      <a:pt x="94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39"/>
              <p:cNvSpPr/>
              <p:nvPr/>
            </p:nvSpPr>
            <p:spPr>
              <a:xfrm flipH="1">
                <a:off x="685535" y="3264280"/>
                <a:ext cx="1157832" cy="473616"/>
              </a:xfrm>
              <a:custGeom>
                <a:rect b="b" l="l" r="r" t="t"/>
                <a:pathLst>
                  <a:path extrusionOk="0" h="8096" w="19792">
                    <a:moveTo>
                      <a:pt x="17096" y="0"/>
                    </a:moveTo>
                    <a:cubicBezTo>
                      <a:pt x="12478" y="0"/>
                      <a:pt x="10845" y="4739"/>
                      <a:pt x="10539" y="4820"/>
                    </a:cubicBezTo>
                    <a:cubicBezTo>
                      <a:pt x="10212" y="4919"/>
                      <a:pt x="1436" y="5236"/>
                      <a:pt x="812" y="5276"/>
                    </a:cubicBezTo>
                    <a:cubicBezTo>
                      <a:pt x="189" y="5325"/>
                      <a:pt x="0" y="6097"/>
                      <a:pt x="0" y="6097"/>
                    </a:cubicBezTo>
                    <a:lnTo>
                      <a:pt x="0" y="7275"/>
                    </a:lnTo>
                    <a:cubicBezTo>
                      <a:pt x="0" y="7275"/>
                      <a:pt x="3058" y="8095"/>
                      <a:pt x="3771" y="8095"/>
                    </a:cubicBezTo>
                    <a:cubicBezTo>
                      <a:pt x="4483" y="8086"/>
                      <a:pt x="18604" y="7868"/>
                      <a:pt x="19158" y="7413"/>
                    </a:cubicBezTo>
                    <a:cubicBezTo>
                      <a:pt x="19712" y="6958"/>
                      <a:pt x="19791" y="6008"/>
                      <a:pt x="19752" y="3099"/>
                    </a:cubicBezTo>
                    <a:cubicBezTo>
                      <a:pt x="19702" y="189"/>
                      <a:pt x="18564" y="150"/>
                      <a:pt x="18564" y="150"/>
                    </a:cubicBezTo>
                    <a:cubicBezTo>
                      <a:pt x="18044" y="47"/>
                      <a:pt x="17555" y="0"/>
                      <a:pt x="170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9"/>
              <p:cNvSpPr/>
              <p:nvPr/>
            </p:nvSpPr>
            <p:spPr>
              <a:xfrm flipH="1">
                <a:off x="417488" y="3519048"/>
                <a:ext cx="1137591" cy="1256814"/>
              </a:xfrm>
              <a:custGeom>
                <a:rect b="b" l="l" r="r" t="t"/>
                <a:pathLst>
                  <a:path extrusionOk="0" h="21484" w="19446">
                    <a:moveTo>
                      <a:pt x="9718" y="1247"/>
                    </a:moveTo>
                    <a:cubicBezTo>
                      <a:pt x="11360" y="1247"/>
                      <a:pt x="12894" y="1742"/>
                      <a:pt x="14201" y="2612"/>
                    </a:cubicBezTo>
                    <a:lnTo>
                      <a:pt x="10054" y="10034"/>
                    </a:lnTo>
                    <a:cubicBezTo>
                      <a:pt x="9975" y="10005"/>
                      <a:pt x="9886" y="9994"/>
                      <a:pt x="9797" y="9994"/>
                    </a:cubicBezTo>
                    <a:cubicBezTo>
                      <a:pt x="9718" y="9994"/>
                      <a:pt x="9629" y="10005"/>
                      <a:pt x="9559" y="10034"/>
                    </a:cubicBezTo>
                    <a:lnTo>
                      <a:pt x="8916" y="1286"/>
                    </a:lnTo>
                    <a:cubicBezTo>
                      <a:pt x="9183" y="1257"/>
                      <a:pt x="9451" y="1247"/>
                      <a:pt x="9718" y="1247"/>
                    </a:cubicBezTo>
                    <a:close/>
                    <a:moveTo>
                      <a:pt x="8877" y="1286"/>
                    </a:moveTo>
                    <a:lnTo>
                      <a:pt x="9520" y="10054"/>
                    </a:lnTo>
                    <a:cubicBezTo>
                      <a:pt x="9391" y="10104"/>
                      <a:pt x="9273" y="10203"/>
                      <a:pt x="9183" y="10321"/>
                    </a:cubicBezTo>
                    <a:lnTo>
                      <a:pt x="3958" y="3652"/>
                    </a:lnTo>
                    <a:cubicBezTo>
                      <a:pt x="5295" y="2346"/>
                      <a:pt x="6997" y="1495"/>
                      <a:pt x="8877" y="1286"/>
                    </a:cubicBezTo>
                    <a:close/>
                    <a:moveTo>
                      <a:pt x="14240" y="2642"/>
                    </a:moveTo>
                    <a:cubicBezTo>
                      <a:pt x="15804" y="3691"/>
                      <a:pt x="17050" y="5275"/>
                      <a:pt x="17772" y="7155"/>
                    </a:cubicBezTo>
                    <a:lnTo>
                      <a:pt x="10500" y="10460"/>
                    </a:lnTo>
                    <a:cubicBezTo>
                      <a:pt x="10410" y="10271"/>
                      <a:pt x="10262" y="10133"/>
                      <a:pt x="10094" y="10054"/>
                    </a:cubicBezTo>
                    <a:lnTo>
                      <a:pt x="14240" y="2642"/>
                    </a:lnTo>
                    <a:close/>
                    <a:moveTo>
                      <a:pt x="3929" y="3681"/>
                    </a:moveTo>
                    <a:lnTo>
                      <a:pt x="9154" y="10361"/>
                    </a:lnTo>
                    <a:cubicBezTo>
                      <a:pt x="9084" y="10460"/>
                      <a:pt x="9035" y="10579"/>
                      <a:pt x="9005" y="10717"/>
                    </a:cubicBezTo>
                    <a:lnTo>
                      <a:pt x="1227" y="8688"/>
                    </a:lnTo>
                    <a:cubicBezTo>
                      <a:pt x="1643" y="6719"/>
                      <a:pt x="2603" y="4978"/>
                      <a:pt x="3929" y="3681"/>
                    </a:cubicBezTo>
                    <a:close/>
                    <a:moveTo>
                      <a:pt x="17783" y="7194"/>
                    </a:moveTo>
                    <a:cubicBezTo>
                      <a:pt x="18208" y="8332"/>
                      <a:pt x="18445" y="9579"/>
                      <a:pt x="18445" y="10895"/>
                    </a:cubicBezTo>
                    <a:cubicBezTo>
                      <a:pt x="18445" y="11657"/>
                      <a:pt x="18366" y="12399"/>
                      <a:pt x="18208" y="13121"/>
                    </a:cubicBezTo>
                    <a:lnTo>
                      <a:pt x="10618" y="11133"/>
                    </a:lnTo>
                    <a:cubicBezTo>
                      <a:pt x="10628" y="11093"/>
                      <a:pt x="10628" y="11043"/>
                      <a:pt x="10628" y="10984"/>
                    </a:cubicBezTo>
                    <a:cubicBezTo>
                      <a:pt x="10628" y="10806"/>
                      <a:pt x="10588" y="10638"/>
                      <a:pt x="10519" y="10499"/>
                    </a:cubicBezTo>
                    <a:lnTo>
                      <a:pt x="17783" y="7194"/>
                    </a:lnTo>
                    <a:close/>
                    <a:moveTo>
                      <a:pt x="1218" y="8728"/>
                    </a:moveTo>
                    <a:lnTo>
                      <a:pt x="8996" y="10757"/>
                    </a:lnTo>
                    <a:cubicBezTo>
                      <a:pt x="8976" y="10826"/>
                      <a:pt x="8965" y="10905"/>
                      <a:pt x="8965" y="10984"/>
                    </a:cubicBezTo>
                    <a:cubicBezTo>
                      <a:pt x="8965" y="11043"/>
                      <a:pt x="8976" y="11093"/>
                      <a:pt x="8985" y="11153"/>
                    </a:cubicBezTo>
                    <a:lnTo>
                      <a:pt x="1623" y="14497"/>
                    </a:lnTo>
                    <a:cubicBezTo>
                      <a:pt x="1218" y="13379"/>
                      <a:pt x="990" y="12162"/>
                      <a:pt x="990" y="10895"/>
                    </a:cubicBezTo>
                    <a:cubicBezTo>
                      <a:pt x="990" y="10143"/>
                      <a:pt x="1069" y="9420"/>
                      <a:pt x="1218" y="8728"/>
                    </a:cubicBezTo>
                    <a:close/>
                    <a:moveTo>
                      <a:pt x="10618" y="11182"/>
                    </a:moveTo>
                    <a:lnTo>
                      <a:pt x="18208" y="13161"/>
                    </a:lnTo>
                    <a:cubicBezTo>
                      <a:pt x="17763" y="15170"/>
                      <a:pt x="16754" y="16931"/>
                      <a:pt x="15378" y="18238"/>
                    </a:cubicBezTo>
                    <a:lnTo>
                      <a:pt x="10311" y="11776"/>
                    </a:lnTo>
                    <a:cubicBezTo>
                      <a:pt x="10470" y="11628"/>
                      <a:pt x="10579" y="11419"/>
                      <a:pt x="10618" y="11182"/>
                    </a:cubicBezTo>
                    <a:close/>
                    <a:moveTo>
                      <a:pt x="8985" y="11192"/>
                    </a:moveTo>
                    <a:cubicBezTo>
                      <a:pt x="9015" y="11360"/>
                      <a:pt x="9075" y="11509"/>
                      <a:pt x="9163" y="11628"/>
                    </a:cubicBezTo>
                    <a:lnTo>
                      <a:pt x="5027" y="19029"/>
                    </a:lnTo>
                    <a:cubicBezTo>
                      <a:pt x="3514" y="17961"/>
                      <a:pt x="2326" y="16387"/>
                      <a:pt x="1633" y="14526"/>
                    </a:cubicBezTo>
                    <a:lnTo>
                      <a:pt x="8985" y="11192"/>
                    </a:lnTo>
                    <a:close/>
                    <a:moveTo>
                      <a:pt x="10282" y="11795"/>
                    </a:moveTo>
                    <a:lnTo>
                      <a:pt x="15348" y="18267"/>
                    </a:lnTo>
                    <a:cubicBezTo>
                      <a:pt x="13973" y="19544"/>
                      <a:pt x="12231" y="20365"/>
                      <a:pt x="10322" y="20514"/>
                    </a:cubicBezTo>
                    <a:lnTo>
                      <a:pt x="9698" y="11984"/>
                    </a:lnTo>
                    <a:lnTo>
                      <a:pt x="9797" y="11984"/>
                    </a:lnTo>
                    <a:cubicBezTo>
                      <a:pt x="9985" y="11984"/>
                      <a:pt x="10143" y="11914"/>
                      <a:pt x="10282" y="11795"/>
                    </a:cubicBezTo>
                    <a:close/>
                    <a:moveTo>
                      <a:pt x="9193" y="11667"/>
                    </a:moveTo>
                    <a:cubicBezTo>
                      <a:pt x="9312" y="11825"/>
                      <a:pt x="9471" y="11934"/>
                      <a:pt x="9658" y="11973"/>
                    </a:cubicBezTo>
                    <a:lnTo>
                      <a:pt x="10282" y="20514"/>
                    </a:lnTo>
                    <a:cubicBezTo>
                      <a:pt x="10094" y="20533"/>
                      <a:pt x="9906" y="20533"/>
                      <a:pt x="9718" y="20533"/>
                    </a:cubicBezTo>
                    <a:cubicBezTo>
                      <a:pt x="8006" y="20533"/>
                      <a:pt x="6412" y="19989"/>
                      <a:pt x="5057" y="19049"/>
                    </a:cubicBezTo>
                    <a:lnTo>
                      <a:pt x="9193" y="11667"/>
                    </a:lnTo>
                    <a:close/>
                    <a:moveTo>
                      <a:pt x="9718" y="0"/>
                    </a:moveTo>
                    <a:cubicBezTo>
                      <a:pt x="4354" y="0"/>
                      <a:pt x="0" y="4809"/>
                      <a:pt x="0" y="10746"/>
                    </a:cubicBezTo>
                    <a:cubicBezTo>
                      <a:pt x="0" y="16674"/>
                      <a:pt x="4354" y="21483"/>
                      <a:pt x="9718" y="21483"/>
                    </a:cubicBezTo>
                    <a:cubicBezTo>
                      <a:pt x="15091" y="21483"/>
                      <a:pt x="19445" y="16674"/>
                      <a:pt x="19445" y="10746"/>
                    </a:cubicBezTo>
                    <a:cubicBezTo>
                      <a:pt x="19445" y="4809"/>
                      <a:pt x="15091" y="0"/>
                      <a:pt x="97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39"/>
              <p:cNvSpPr/>
              <p:nvPr/>
            </p:nvSpPr>
            <p:spPr>
              <a:xfrm flipH="1">
                <a:off x="1518516" y="2651844"/>
                <a:ext cx="567392" cy="523985"/>
              </a:xfrm>
              <a:custGeom>
                <a:rect b="b" l="l" r="r" t="t"/>
                <a:pathLst>
                  <a:path extrusionOk="0" h="8957" w="9699">
                    <a:moveTo>
                      <a:pt x="4384" y="1"/>
                    </a:moveTo>
                    <a:lnTo>
                      <a:pt x="4028" y="5146"/>
                    </a:lnTo>
                    <a:lnTo>
                      <a:pt x="1" y="6195"/>
                    </a:lnTo>
                    <a:lnTo>
                      <a:pt x="772" y="8956"/>
                    </a:lnTo>
                    <a:cubicBezTo>
                      <a:pt x="772" y="8956"/>
                      <a:pt x="2029" y="8798"/>
                      <a:pt x="5859" y="8748"/>
                    </a:cubicBezTo>
                    <a:cubicBezTo>
                      <a:pt x="9698" y="8709"/>
                      <a:pt x="8481" y="6413"/>
                      <a:pt x="8610" y="1535"/>
                    </a:cubicBezTo>
                    <a:lnTo>
                      <a:pt x="4384" y="1"/>
                    </a:lnTo>
                    <a:close/>
                  </a:path>
                </a:pathLst>
              </a:custGeom>
              <a:solidFill>
                <a:srgbClr val="7C59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39"/>
              <p:cNvSpPr/>
              <p:nvPr/>
            </p:nvSpPr>
            <p:spPr>
              <a:xfrm flipH="1">
                <a:off x="1557887" y="2384382"/>
                <a:ext cx="334093" cy="417163"/>
              </a:xfrm>
              <a:custGeom>
                <a:rect b="b" l="l" r="r" t="t"/>
                <a:pathLst>
                  <a:path extrusionOk="0" h="7131" w="5711">
                    <a:moveTo>
                      <a:pt x="4263" y="1"/>
                    </a:moveTo>
                    <a:cubicBezTo>
                      <a:pt x="3063" y="1"/>
                      <a:pt x="1426" y="1154"/>
                      <a:pt x="921" y="2584"/>
                    </a:cubicBezTo>
                    <a:cubicBezTo>
                      <a:pt x="554" y="3643"/>
                      <a:pt x="228" y="4414"/>
                      <a:pt x="0" y="6789"/>
                    </a:cubicBezTo>
                    <a:cubicBezTo>
                      <a:pt x="551" y="7051"/>
                      <a:pt x="1180" y="7131"/>
                      <a:pt x="1835" y="7131"/>
                    </a:cubicBezTo>
                    <a:cubicBezTo>
                      <a:pt x="2851" y="7131"/>
                      <a:pt x="3930" y="6939"/>
                      <a:pt x="4880" y="6939"/>
                    </a:cubicBezTo>
                    <a:cubicBezTo>
                      <a:pt x="5077" y="6939"/>
                      <a:pt x="5269" y="6947"/>
                      <a:pt x="5453" y="6967"/>
                    </a:cubicBezTo>
                    <a:cubicBezTo>
                      <a:pt x="5710" y="4583"/>
                      <a:pt x="5690" y="3049"/>
                      <a:pt x="5611" y="1466"/>
                    </a:cubicBezTo>
                    <a:cubicBezTo>
                      <a:pt x="5555" y="424"/>
                      <a:pt x="4989" y="1"/>
                      <a:pt x="42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39"/>
              <p:cNvSpPr/>
              <p:nvPr/>
            </p:nvSpPr>
            <p:spPr>
              <a:xfrm flipH="1">
                <a:off x="1566603" y="2731755"/>
                <a:ext cx="321925" cy="19715"/>
              </a:xfrm>
              <a:custGeom>
                <a:rect b="b" l="l" r="r" t="t"/>
                <a:pathLst>
                  <a:path extrusionOk="0" h="337" w="5503">
                    <a:moveTo>
                      <a:pt x="40" y="0"/>
                    </a:moveTo>
                    <a:cubicBezTo>
                      <a:pt x="31" y="0"/>
                      <a:pt x="11" y="11"/>
                      <a:pt x="1" y="30"/>
                    </a:cubicBezTo>
                    <a:cubicBezTo>
                      <a:pt x="1" y="40"/>
                      <a:pt x="11" y="60"/>
                      <a:pt x="31" y="70"/>
                    </a:cubicBezTo>
                    <a:cubicBezTo>
                      <a:pt x="515" y="178"/>
                      <a:pt x="1139" y="248"/>
                      <a:pt x="1782" y="288"/>
                    </a:cubicBezTo>
                    <a:cubicBezTo>
                      <a:pt x="2425" y="327"/>
                      <a:pt x="3088" y="337"/>
                      <a:pt x="3682" y="337"/>
                    </a:cubicBezTo>
                    <a:cubicBezTo>
                      <a:pt x="4691" y="337"/>
                      <a:pt x="5473" y="307"/>
                      <a:pt x="5473" y="307"/>
                    </a:cubicBezTo>
                    <a:cubicBezTo>
                      <a:pt x="5493" y="297"/>
                      <a:pt x="5502" y="288"/>
                      <a:pt x="5502" y="268"/>
                    </a:cubicBezTo>
                    <a:cubicBezTo>
                      <a:pt x="5502" y="248"/>
                      <a:pt x="5483" y="238"/>
                      <a:pt x="5473" y="238"/>
                    </a:cubicBezTo>
                    <a:lnTo>
                      <a:pt x="5433" y="238"/>
                    </a:lnTo>
                    <a:cubicBezTo>
                      <a:pt x="5275" y="248"/>
                      <a:pt x="4563" y="277"/>
                      <a:pt x="3682" y="277"/>
                    </a:cubicBezTo>
                    <a:cubicBezTo>
                      <a:pt x="3098" y="277"/>
                      <a:pt x="2425" y="258"/>
                      <a:pt x="1782" y="218"/>
                    </a:cubicBezTo>
                    <a:cubicBezTo>
                      <a:pt x="1139" y="178"/>
                      <a:pt x="525" y="109"/>
                      <a:pt x="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39"/>
              <p:cNvSpPr/>
              <p:nvPr/>
            </p:nvSpPr>
            <p:spPr>
              <a:xfrm flipH="1">
                <a:off x="1989734" y="3011911"/>
                <a:ext cx="352638" cy="321867"/>
              </a:xfrm>
              <a:custGeom>
                <a:rect b="b" l="l" r="r" t="t"/>
                <a:pathLst>
                  <a:path extrusionOk="0" h="5502" w="6028">
                    <a:moveTo>
                      <a:pt x="4592" y="1"/>
                    </a:moveTo>
                    <a:cubicBezTo>
                      <a:pt x="99" y="594"/>
                      <a:pt x="1" y="3969"/>
                      <a:pt x="772" y="4306"/>
                    </a:cubicBezTo>
                    <a:cubicBezTo>
                      <a:pt x="807" y="4321"/>
                      <a:pt x="839" y="4328"/>
                      <a:pt x="868" y="4328"/>
                    </a:cubicBezTo>
                    <a:cubicBezTo>
                      <a:pt x="989" y="4328"/>
                      <a:pt x="1064" y="4207"/>
                      <a:pt x="1109" y="4027"/>
                    </a:cubicBezTo>
                    <a:lnTo>
                      <a:pt x="1109" y="4027"/>
                    </a:lnTo>
                    <a:cubicBezTo>
                      <a:pt x="1164" y="4382"/>
                      <a:pt x="1279" y="4704"/>
                      <a:pt x="1505" y="4869"/>
                    </a:cubicBezTo>
                    <a:cubicBezTo>
                      <a:pt x="1550" y="4902"/>
                      <a:pt x="1592" y="4917"/>
                      <a:pt x="1630" y="4917"/>
                    </a:cubicBezTo>
                    <a:cubicBezTo>
                      <a:pt x="1633" y="4917"/>
                      <a:pt x="1636" y="4917"/>
                      <a:pt x="1639" y="4917"/>
                    </a:cubicBezTo>
                    <a:lnTo>
                      <a:pt x="1639" y="4917"/>
                    </a:lnTo>
                    <a:cubicBezTo>
                      <a:pt x="1622" y="5210"/>
                      <a:pt x="1676" y="5443"/>
                      <a:pt x="1871" y="5493"/>
                    </a:cubicBezTo>
                    <a:cubicBezTo>
                      <a:pt x="1895" y="5499"/>
                      <a:pt x="1919" y="5501"/>
                      <a:pt x="1942" y="5501"/>
                    </a:cubicBezTo>
                    <a:cubicBezTo>
                      <a:pt x="2519" y="5501"/>
                      <a:pt x="2940" y="3811"/>
                      <a:pt x="2940" y="3811"/>
                    </a:cubicBezTo>
                    <a:lnTo>
                      <a:pt x="2940" y="3811"/>
                    </a:lnTo>
                    <a:cubicBezTo>
                      <a:pt x="2940" y="3811"/>
                      <a:pt x="2922" y="5451"/>
                      <a:pt x="3379" y="5451"/>
                    </a:cubicBezTo>
                    <a:cubicBezTo>
                      <a:pt x="3397" y="5451"/>
                      <a:pt x="3415" y="5448"/>
                      <a:pt x="3435" y="5443"/>
                    </a:cubicBezTo>
                    <a:cubicBezTo>
                      <a:pt x="3949" y="5305"/>
                      <a:pt x="3998" y="3682"/>
                      <a:pt x="3998" y="3682"/>
                    </a:cubicBezTo>
                    <a:cubicBezTo>
                      <a:pt x="3998" y="3682"/>
                      <a:pt x="5196" y="3603"/>
                      <a:pt x="6027" y="2762"/>
                    </a:cubicBezTo>
                    <a:lnTo>
                      <a:pt x="4592" y="1"/>
                    </a:lnTo>
                    <a:close/>
                  </a:path>
                </a:pathLst>
              </a:custGeom>
              <a:solidFill>
                <a:srgbClr val="7C59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39"/>
              <p:cNvSpPr/>
              <p:nvPr/>
            </p:nvSpPr>
            <p:spPr>
              <a:xfrm flipH="1">
                <a:off x="2275740" y="3189634"/>
                <a:ext cx="3510" cy="58500"/>
              </a:xfrm>
              <a:custGeom>
                <a:rect b="b" l="l" r="r" t="t"/>
                <a:pathLst>
                  <a:path extrusionOk="0" h="1000" w="60">
                    <a:moveTo>
                      <a:pt x="30" y="1"/>
                    </a:moveTo>
                    <a:cubicBezTo>
                      <a:pt x="10" y="1"/>
                      <a:pt x="1" y="21"/>
                      <a:pt x="1" y="40"/>
                    </a:cubicBezTo>
                    <a:lnTo>
                      <a:pt x="1" y="971"/>
                    </a:lnTo>
                    <a:cubicBezTo>
                      <a:pt x="1" y="990"/>
                      <a:pt x="10" y="1000"/>
                      <a:pt x="30" y="1000"/>
                    </a:cubicBezTo>
                    <a:cubicBezTo>
                      <a:pt x="50" y="1000"/>
                      <a:pt x="60" y="990"/>
                      <a:pt x="60" y="971"/>
                    </a:cubicBezTo>
                    <a:lnTo>
                      <a:pt x="60" y="40"/>
                    </a:lnTo>
                    <a:cubicBezTo>
                      <a:pt x="60" y="21"/>
                      <a:pt x="50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39"/>
              <p:cNvSpPr/>
              <p:nvPr/>
            </p:nvSpPr>
            <p:spPr>
              <a:xfrm flipH="1">
                <a:off x="2224787" y="3205722"/>
                <a:ext cx="23810" cy="92839"/>
              </a:xfrm>
              <a:custGeom>
                <a:rect b="b" l="l" r="r" t="t"/>
                <a:pathLst>
                  <a:path extrusionOk="0" h="1587" w="407">
                    <a:moveTo>
                      <a:pt x="365" y="0"/>
                    </a:moveTo>
                    <a:cubicBezTo>
                      <a:pt x="350" y="0"/>
                      <a:pt x="337" y="15"/>
                      <a:pt x="337" y="23"/>
                    </a:cubicBezTo>
                    <a:lnTo>
                      <a:pt x="1" y="1547"/>
                    </a:lnTo>
                    <a:cubicBezTo>
                      <a:pt x="1" y="1566"/>
                      <a:pt x="11" y="1586"/>
                      <a:pt x="31" y="1586"/>
                    </a:cubicBezTo>
                    <a:cubicBezTo>
                      <a:pt x="50" y="1586"/>
                      <a:pt x="70" y="1576"/>
                      <a:pt x="70" y="1556"/>
                    </a:cubicBezTo>
                    <a:lnTo>
                      <a:pt x="396" y="43"/>
                    </a:lnTo>
                    <a:cubicBezTo>
                      <a:pt x="407" y="23"/>
                      <a:pt x="387" y="3"/>
                      <a:pt x="377" y="3"/>
                    </a:cubicBezTo>
                    <a:cubicBezTo>
                      <a:pt x="373" y="1"/>
                      <a:pt x="369" y="0"/>
                      <a:pt x="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39"/>
              <p:cNvSpPr/>
              <p:nvPr/>
            </p:nvSpPr>
            <p:spPr>
              <a:xfrm flipH="1">
                <a:off x="2165175" y="3205722"/>
                <a:ext cx="10472" cy="42413"/>
              </a:xfrm>
              <a:custGeom>
                <a:rect b="b" l="l" r="r" t="t"/>
                <a:pathLst>
                  <a:path extrusionOk="0" h="725" w="179">
                    <a:moveTo>
                      <a:pt x="138" y="0"/>
                    </a:moveTo>
                    <a:cubicBezTo>
                      <a:pt x="123" y="0"/>
                      <a:pt x="110" y="16"/>
                      <a:pt x="110" y="32"/>
                    </a:cubicBezTo>
                    <a:lnTo>
                      <a:pt x="11" y="685"/>
                    </a:lnTo>
                    <a:cubicBezTo>
                      <a:pt x="0" y="705"/>
                      <a:pt x="11" y="725"/>
                      <a:pt x="30" y="725"/>
                    </a:cubicBezTo>
                    <a:cubicBezTo>
                      <a:pt x="50" y="725"/>
                      <a:pt x="70" y="715"/>
                      <a:pt x="70" y="696"/>
                    </a:cubicBezTo>
                    <a:lnTo>
                      <a:pt x="169" y="43"/>
                    </a:lnTo>
                    <a:cubicBezTo>
                      <a:pt x="179" y="23"/>
                      <a:pt x="169" y="3"/>
                      <a:pt x="149" y="3"/>
                    </a:cubicBezTo>
                    <a:cubicBezTo>
                      <a:pt x="145" y="1"/>
                      <a:pt x="142" y="0"/>
                      <a:pt x="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39"/>
              <p:cNvSpPr/>
              <p:nvPr/>
            </p:nvSpPr>
            <p:spPr>
              <a:xfrm flipH="1">
                <a:off x="1770944" y="2941126"/>
                <a:ext cx="81666" cy="13689"/>
              </a:xfrm>
              <a:custGeom>
                <a:rect b="b" l="l" r="r" t="t"/>
                <a:pathLst>
                  <a:path extrusionOk="0" h="234" w="1396">
                    <a:moveTo>
                      <a:pt x="1367" y="1"/>
                    </a:moveTo>
                    <a:cubicBezTo>
                      <a:pt x="1363" y="1"/>
                      <a:pt x="1360" y="2"/>
                      <a:pt x="1356" y="3"/>
                    </a:cubicBezTo>
                    <a:lnTo>
                      <a:pt x="30" y="172"/>
                    </a:lnTo>
                    <a:cubicBezTo>
                      <a:pt x="20" y="172"/>
                      <a:pt x="0" y="192"/>
                      <a:pt x="0" y="212"/>
                    </a:cubicBezTo>
                    <a:cubicBezTo>
                      <a:pt x="8" y="219"/>
                      <a:pt x="16" y="234"/>
                      <a:pt x="30" y="234"/>
                    </a:cubicBezTo>
                    <a:cubicBezTo>
                      <a:pt x="33" y="234"/>
                      <a:pt x="36" y="233"/>
                      <a:pt x="40" y="231"/>
                    </a:cubicBezTo>
                    <a:lnTo>
                      <a:pt x="1366" y="63"/>
                    </a:lnTo>
                    <a:cubicBezTo>
                      <a:pt x="1385" y="63"/>
                      <a:pt x="1396" y="43"/>
                      <a:pt x="1396" y="23"/>
                    </a:cubicBezTo>
                    <a:cubicBezTo>
                      <a:pt x="1396" y="15"/>
                      <a:pt x="1383" y="1"/>
                      <a:pt x="1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39"/>
              <p:cNvSpPr/>
              <p:nvPr/>
            </p:nvSpPr>
            <p:spPr>
              <a:xfrm flipH="1">
                <a:off x="1951124" y="3141606"/>
                <a:ext cx="143501" cy="133322"/>
              </a:xfrm>
              <a:custGeom>
                <a:rect b="b" l="l" r="r" t="t"/>
                <a:pathLst>
                  <a:path extrusionOk="0" h="2279" w="2453">
                    <a:moveTo>
                      <a:pt x="1792" y="0"/>
                    </a:moveTo>
                    <a:lnTo>
                      <a:pt x="990" y="752"/>
                    </a:lnTo>
                    <a:cubicBezTo>
                      <a:pt x="990" y="752"/>
                      <a:pt x="1" y="2098"/>
                      <a:pt x="506" y="2256"/>
                    </a:cubicBezTo>
                    <a:cubicBezTo>
                      <a:pt x="548" y="2271"/>
                      <a:pt x="598" y="2278"/>
                      <a:pt x="654" y="2278"/>
                    </a:cubicBezTo>
                    <a:cubicBezTo>
                      <a:pt x="1244" y="2278"/>
                      <a:pt x="2452" y="1466"/>
                      <a:pt x="1792" y="0"/>
                    </a:cubicBezTo>
                    <a:close/>
                  </a:path>
                </a:pathLst>
              </a:custGeom>
              <a:solidFill>
                <a:srgbClr val="7C59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39"/>
              <p:cNvSpPr/>
              <p:nvPr/>
            </p:nvSpPr>
            <p:spPr>
              <a:xfrm flipH="1">
                <a:off x="2024483" y="3170739"/>
                <a:ext cx="40014" cy="58149"/>
              </a:xfrm>
              <a:custGeom>
                <a:rect b="b" l="l" r="r" t="t"/>
                <a:pathLst>
                  <a:path extrusionOk="0" h="994" w="684">
                    <a:moveTo>
                      <a:pt x="640" y="0"/>
                    </a:moveTo>
                    <a:cubicBezTo>
                      <a:pt x="629" y="0"/>
                      <a:pt x="620" y="5"/>
                      <a:pt x="614" y="17"/>
                    </a:cubicBezTo>
                    <a:lnTo>
                      <a:pt x="11" y="947"/>
                    </a:lnTo>
                    <a:cubicBezTo>
                      <a:pt x="0" y="957"/>
                      <a:pt x="0" y="977"/>
                      <a:pt x="20" y="987"/>
                    </a:cubicBezTo>
                    <a:cubicBezTo>
                      <a:pt x="24" y="991"/>
                      <a:pt x="30" y="993"/>
                      <a:pt x="37" y="993"/>
                    </a:cubicBezTo>
                    <a:cubicBezTo>
                      <a:pt x="45" y="993"/>
                      <a:pt x="54" y="989"/>
                      <a:pt x="60" y="977"/>
                    </a:cubicBezTo>
                    <a:lnTo>
                      <a:pt x="673" y="47"/>
                    </a:lnTo>
                    <a:cubicBezTo>
                      <a:pt x="683" y="37"/>
                      <a:pt x="673" y="17"/>
                      <a:pt x="664" y="7"/>
                    </a:cubicBezTo>
                    <a:cubicBezTo>
                      <a:pt x="655" y="3"/>
                      <a:pt x="647" y="0"/>
                      <a:pt x="6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39"/>
              <p:cNvSpPr/>
              <p:nvPr/>
            </p:nvSpPr>
            <p:spPr>
              <a:xfrm flipH="1">
                <a:off x="1445625" y="3328572"/>
                <a:ext cx="1281677" cy="983034"/>
              </a:xfrm>
              <a:custGeom>
                <a:rect b="b" l="l" r="r" t="t"/>
                <a:pathLst>
                  <a:path extrusionOk="0" h="16804" w="21909">
                    <a:moveTo>
                      <a:pt x="8154" y="1"/>
                    </a:moveTo>
                    <a:cubicBezTo>
                      <a:pt x="6897" y="1"/>
                      <a:pt x="5789" y="812"/>
                      <a:pt x="5393" y="2000"/>
                    </a:cubicBezTo>
                    <a:lnTo>
                      <a:pt x="1" y="14082"/>
                    </a:lnTo>
                    <a:lnTo>
                      <a:pt x="5927" y="16803"/>
                    </a:lnTo>
                    <a:lnTo>
                      <a:pt x="10885" y="4513"/>
                    </a:lnTo>
                    <a:lnTo>
                      <a:pt x="21909" y="4513"/>
                    </a:lnTo>
                    <a:lnTo>
                      <a:pt x="219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39"/>
              <p:cNvSpPr/>
              <p:nvPr/>
            </p:nvSpPr>
            <p:spPr>
              <a:xfrm flipH="1">
                <a:off x="1015533" y="3328572"/>
                <a:ext cx="1204105" cy="987071"/>
              </a:xfrm>
              <a:custGeom>
                <a:rect b="b" l="l" r="r" t="t"/>
                <a:pathLst>
                  <a:path extrusionOk="0" h="16873" w="20583">
                    <a:moveTo>
                      <a:pt x="6828" y="1"/>
                    </a:moveTo>
                    <a:cubicBezTo>
                      <a:pt x="5572" y="1"/>
                      <a:pt x="4464" y="812"/>
                      <a:pt x="4068" y="2000"/>
                    </a:cubicBezTo>
                    <a:lnTo>
                      <a:pt x="0" y="14042"/>
                    </a:lnTo>
                    <a:lnTo>
                      <a:pt x="5700" y="16872"/>
                    </a:lnTo>
                    <a:lnTo>
                      <a:pt x="9559" y="4513"/>
                    </a:lnTo>
                    <a:lnTo>
                      <a:pt x="17644" y="4513"/>
                    </a:lnTo>
                    <a:cubicBezTo>
                      <a:pt x="19267" y="4513"/>
                      <a:pt x="20583" y="3197"/>
                      <a:pt x="20583" y="1584"/>
                    </a:cubicBezTo>
                    <a:lnTo>
                      <a:pt x="205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39"/>
              <p:cNvSpPr/>
              <p:nvPr/>
            </p:nvSpPr>
            <p:spPr>
              <a:xfrm flipH="1">
                <a:off x="1719990" y="3325120"/>
                <a:ext cx="309172" cy="261086"/>
              </a:xfrm>
              <a:custGeom>
                <a:rect b="b" l="l" r="r" t="t"/>
                <a:pathLst>
                  <a:path extrusionOk="0" h="4463" w="5285">
                    <a:moveTo>
                      <a:pt x="4483" y="0"/>
                    </a:moveTo>
                    <a:cubicBezTo>
                      <a:pt x="3741" y="0"/>
                      <a:pt x="3137" y="99"/>
                      <a:pt x="2642" y="297"/>
                    </a:cubicBezTo>
                    <a:cubicBezTo>
                      <a:pt x="2266" y="445"/>
                      <a:pt x="1949" y="643"/>
                      <a:pt x="1683" y="891"/>
                    </a:cubicBezTo>
                    <a:cubicBezTo>
                      <a:pt x="1276" y="1267"/>
                      <a:pt x="970" y="1762"/>
                      <a:pt x="713" y="2345"/>
                    </a:cubicBezTo>
                    <a:cubicBezTo>
                      <a:pt x="445" y="2939"/>
                      <a:pt x="228" y="3632"/>
                      <a:pt x="10" y="4423"/>
                    </a:cubicBezTo>
                    <a:cubicBezTo>
                      <a:pt x="0" y="4434"/>
                      <a:pt x="10" y="4453"/>
                      <a:pt x="30" y="4463"/>
                    </a:cubicBezTo>
                    <a:cubicBezTo>
                      <a:pt x="49" y="4463"/>
                      <a:pt x="69" y="4453"/>
                      <a:pt x="69" y="4434"/>
                    </a:cubicBezTo>
                    <a:cubicBezTo>
                      <a:pt x="267" y="3741"/>
                      <a:pt x="465" y="3117"/>
                      <a:pt x="683" y="2573"/>
                    </a:cubicBezTo>
                    <a:cubicBezTo>
                      <a:pt x="851" y="2167"/>
                      <a:pt x="1039" y="1811"/>
                      <a:pt x="1247" y="1494"/>
                    </a:cubicBezTo>
                    <a:cubicBezTo>
                      <a:pt x="1573" y="1030"/>
                      <a:pt x="1969" y="673"/>
                      <a:pt x="2484" y="436"/>
                    </a:cubicBezTo>
                    <a:cubicBezTo>
                      <a:pt x="3009" y="188"/>
                      <a:pt x="3651" y="69"/>
                      <a:pt x="4483" y="69"/>
                    </a:cubicBezTo>
                    <a:cubicBezTo>
                      <a:pt x="4720" y="69"/>
                      <a:pt x="4977" y="80"/>
                      <a:pt x="5245" y="99"/>
                    </a:cubicBezTo>
                    <a:cubicBezTo>
                      <a:pt x="5265" y="99"/>
                      <a:pt x="5274" y="89"/>
                      <a:pt x="5274" y="69"/>
                    </a:cubicBezTo>
                    <a:cubicBezTo>
                      <a:pt x="5284" y="50"/>
                      <a:pt x="5265" y="30"/>
                      <a:pt x="5245" y="30"/>
                    </a:cubicBezTo>
                    <a:cubicBezTo>
                      <a:pt x="4977" y="10"/>
                      <a:pt x="4730" y="0"/>
                      <a:pt x="4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39"/>
              <p:cNvSpPr/>
              <p:nvPr/>
            </p:nvSpPr>
            <p:spPr>
              <a:xfrm flipH="1">
                <a:off x="990612" y="2317984"/>
                <a:ext cx="936702" cy="1098747"/>
              </a:xfrm>
              <a:custGeom>
                <a:rect b="b" l="l" r="r" t="t"/>
                <a:pathLst>
                  <a:path extrusionOk="0" h="18782" w="16012">
                    <a:moveTo>
                      <a:pt x="9062" y="0"/>
                    </a:moveTo>
                    <a:cubicBezTo>
                      <a:pt x="7917" y="0"/>
                      <a:pt x="6664" y="260"/>
                      <a:pt x="5384" y="839"/>
                    </a:cubicBezTo>
                    <a:cubicBezTo>
                      <a:pt x="3959" y="1483"/>
                      <a:pt x="3137" y="2452"/>
                      <a:pt x="2544" y="3858"/>
                    </a:cubicBezTo>
                    <a:cubicBezTo>
                      <a:pt x="1" y="9874"/>
                      <a:pt x="4622" y="7796"/>
                      <a:pt x="2158" y="17246"/>
                    </a:cubicBezTo>
                    <a:cubicBezTo>
                      <a:pt x="2456" y="17216"/>
                      <a:pt x="3266" y="17189"/>
                      <a:pt x="4049" y="17189"/>
                    </a:cubicBezTo>
                    <a:cubicBezTo>
                      <a:pt x="4539" y="17189"/>
                      <a:pt x="5018" y="17199"/>
                      <a:pt x="5354" y="17226"/>
                    </a:cubicBezTo>
                    <a:cubicBezTo>
                      <a:pt x="8065" y="17424"/>
                      <a:pt x="9204" y="18453"/>
                      <a:pt x="11073" y="18721"/>
                    </a:cubicBezTo>
                    <a:cubicBezTo>
                      <a:pt x="11341" y="18758"/>
                      <a:pt x="11637" y="18782"/>
                      <a:pt x="11961" y="18782"/>
                    </a:cubicBezTo>
                    <a:cubicBezTo>
                      <a:pt x="13013" y="18782"/>
                      <a:pt x="14362" y="18527"/>
                      <a:pt x="16012" y="17642"/>
                    </a:cubicBezTo>
                    <a:cubicBezTo>
                      <a:pt x="15309" y="14455"/>
                      <a:pt x="14389" y="13516"/>
                      <a:pt x="14250" y="9676"/>
                    </a:cubicBezTo>
                    <a:cubicBezTo>
                      <a:pt x="14171" y="7321"/>
                      <a:pt x="14092" y="6609"/>
                      <a:pt x="14329" y="5134"/>
                    </a:cubicBezTo>
                    <a:cubicBezTo>
                      <a:pt x="14816" y="2202"/>
                      <a:pt x="12396" y="0"/>
                      <a:pt x="90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39"/>
              <p:cNvSpPr/>
              <p:nvPr/>
            </p:nvSpPr>
            <p:spPr>
              <a:xfrm flipH="1">
                <a:off x="1339098" y="2313250"/>
                <a:ext cx="300502" cy="261078"/>
              </a:xfrm>
              <a:custGeom>
                <a:rect b="b" l="l" r="r" t="t"/>
                <a:pathLst>
                  <a:path extrusionOk="0" h="4391" w="5137">
                    <a:moveTo>
                      <a:pt x="4120" y="1"/>
                    </a:moveTo>
                    <a:cubicBezTo>
                      <a:pt x="3003" y="1"/>
                      <a:pt x="1760" y="261"/>
                      <a:pt x="466" y="848"/>
                    </a:cubicBezTo>
                    <a:cubicBezTo>
                      <a:pt x="297" y="918"/>
                      <a:pt x="139" y="997"/>
                      <a:pt x="1" y="1076"/>
                    </a:cubicBezTo>
                    <a:cubicBezTo>
                      <a:pt x="119" y="1956"/>
                      <a:pt x="446" y="3777"/>
                      <a:pt x="1030" y="4391"/>
                    </a:cubicBezTo>
                    <a:cubicBezTo>
                      <a:pt x="3880" y="2728"/>
                      <a:pt x="4869" y="729"/>
                      <a:pt x="5137" y="76"/>
                    </a:cubicBezTo>
                    <a:cubicBezTo>
                      <a:pt x="4812" y="27"/>
                      <a:pt x="4472" y="1"/>
                      <a:pt x="4120" y="1"/>
                    </a:cubicBezTo>
                    <a:close/>
                  </a:path>
                </a:pathLst>
              </a:custGeom>
              <a:solidFill>
                <a:srgbClr val="7C59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39"/>
              <p:cNvSpPr/>
              <p:nvPr/>
            </p:nvSpPr>
            <p:spPr>
              <a:xfrm flipH="1">
                <a:off x="994707" y="3171675"/>
                <a:ext cx="386743" cy="455072"/>
              </a:xfrm>
              <a:custGeom>
                <a:rect b="b" l="l" r="r" t="t"/>
                <a:pathLst>
                  <a:path extrusionOk="0" h="7779" w="6611">
                    <a:moveTo>
                      <a:pt x="4464" y="1"/>
                    </a:moveTo>
                    <a:cubicBezTo>
                      <a:pt x="3989" y="1"/>
                      <a:pt x="3464" y="51"/>
                      <a:pt x="2960" y="199"/>
                    </a:cubicBezTo>
                    <a:cubicBezTo>
                      <a:pt x="2574" y="308"/>
                      <a:pt x="2198" y="476"/>
                      <a:pt x="1852" y="713"/>
                    </a:cubicBezTo>
                    <a:cubicBezTo>
                      <a:pt x="1327" y="1080"/>
                      <a:pt x="862" y="1594"/>
                      <a:pt x="535" y="2346"/>
                    </a:cubicBezTo>
                    <a:cubicBezTo>
                      <a:pt x="199" y="3088"/>
                      <a:pt x="1" y="4048"/>
                      <a:pt x="1" y="5305"/>
                    </a:cubicBezTo>
                    <a:cubicBezTo>
                      <a:pt x="1" y="6017"/>
                      <a:pt x="60" y="6829"/>
                      <a:pt x="209" y="7749"/>
                    </a:cubicBezTo>
                    <a:cubicBezTo>
                      <a:pt x="209" y="7769"/>
                      <a:pt x="229" y="7779"/>
                      <a:pt x="249" y="7779"/>
                    </a:cubicBezTo>
                    <a:cubicBezTo>
                      <a:pt x="268" y="7769"/>
                      <a:pt x="278" y="7759"/>
                      <a:pt x="278" y="7739"/>
                    </a:cubicBezTo>
                    <a:cubicBezTo>
                      <a:pt x="130" y="6829"/>
                      <a:pt x="60" y="6017"/>
                      <a:pt x="60" y="5305"/>
                    </a:cubicBezTo>
                    <a:cubicBezTo>
                      <a:pt x="60" y="4196"/>
                      <a:pt x="219" y="3316"/>
                      <a:pt x="486" y="2623"/>
                    </a:cubicBezTo>
                    <a:cubicBezTo>
                      <a:pt x="684" y="2099"/>
                      <a:pt x="941" y="1673"/>
                      <a:pt x="1248" y="1337"/>
                    </a:cubicBezTo>
                    <a:cubicBezTo>
                      <a:pt x="1693" y="832"/>
                      <a:pt x="2228" y="515"/>
                      <a:pt x="2791" y="328"/>
                    </a:cubicBezTo>
                    <a:cubicBezTo>
                      <a:pt x="3346" y="130"/>
                      <a:pt x="3930" y="60"/>
                      <a:pt x="4464" y="60"/>
                    </a:cubicBezTo>
                    <a:cubicBezTo>
                      <a:pt x="5048" y="60"/>
                      <a:pt x="5572" y="139"/>
                      <a:pt x="5948" y="218"/>
                    </a:cubicBezTo>
                    <a:cubicBezTo>
                      <a:pt x="6146" y="258"/>
                      <a:pt x="6294" y="298"/>
                      <a:pt x="6404" y="328"/>
                    </a:cubicBezTo>
                    <a:cubicBezTo>
                      <a:pt x="6453" y="337"/>
                      <a:pt x="6492" y="357"/>
                      <a:pt x="6522" y="367"/>
                    </a:cubicBezTo>
                    <a:cubicBezTo>
                      <a:pt x="6532" y="367"/>
                      <a:pt x="6542" y="367"/>
                      <a:pt x="6552" y="377"/>
                    </a:cubicBezTo>
                    <a:lnTo>
                      <a:pt x="6562" y="377"/>
                    </a:lnTo>
                    <a:cubicBezTo>
                      <a:pt x="6582" y="377"/>
                      <a:pt x="6601" y="377"/>
                      <a:pt x="6601" y="357"/>
                    </a:cubicBezTo>
                    <a:cubicBezTo>
                      <a:pt x="6611" y="337"/>
                      <a:pt x="6601" y="317"/>
                      <a:pt x="6582" y="317"/>
                    </a:cubicBezTo>
                    <a:cubicBezTo>
                      <a:pt x="6582" y="308"/>
                      <a:pt x="5641" y="1"/>
                      <a:pt x="4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39"/>
              <p:cNvSpPr/>
              <p:nvPr/>
            </p:nvSpPr>
            <p:spPr>
              <a:xfrm flipH="1">
                <a:off x="690215" y="3148509"/>
                <a:ext cx="548788" cy="66690"/>
              </a:xfrm>
              <a:custGeom>
                <a:rect b="b" l="l" r="r" t="t"/>
                <a:pathLst>
                  <a:path extrusionOk="0" h="1140" w="9381">
                    <a:moveTo>
                      <a:pt x="574" y="1"/>
                    </a:moveTo>
                    <a:cubicBezTo>
                      <a:pt x="257" y="1"/>
                      <a:pt x="0" y="258"/>
                      <a:pt x="0" y="575"/>
                    </a:cubicBezTo>
                    <a:cubicBezTo>
                      <a:pt x="0" y="882"/>
                      <a:pt x="257" y="1139"/>
                      <a:pt x="574" y="1139"/>
                    </a:cubicBezTo>
                    <a:lnTo>
                      <a:pt x="8807" y="1139"/>
                    </a:lnTo>
                    <a:cubicBezTo>
                      <a:pt x="9124" y="1139"/>
                      <a:pt x="9381" y="882"/>
                      <a:pt x="9381" y="575"/>
                    </a:cubicBezTo>
                    <a:cubicBezTo>
                      <a:pt x="9381" y="258"/>
                      <a:pt x="9124" y="1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39"/>
              <p:cNvSpPr/>
              <p:nvPr/>
            </p:nvSpPr>
            <p:spPr>
              <a:xfrm flipH="1">
                <a:off x="746316" y="2657635"/>
                <a:ext cx="675032" cy="518193"/>
              </a:xfrm>
              <a:custGeom>
                <a:rect b="b" l="l" r="r" t="t"/>
                <a:pathLst>
                  <a:path extrusionOk="0" h="8858" w="11539">
                    <a:moveTo>
                      <a:pt x="7709" y="1"/>
                    </a:moveTo>
                    <a:lnTo>
                      <a:pt x="3394" y="1258"/>
                    </a:lnTo>
                    <a:lnTo>
                      <a:pt x="5314" y="4968"/>
                    </a:lnTo>
                    <a:lnTo>
                      <a:pt x="0" y="6096"/>
                    </a:lnTo>
                    <a:lnTo>
                      <a:pt x="782" y="8857"/>
                    </a:lnTo>
                    <a:cubicBezTo>
                      <a:pt x="782" y="8857"/>
                      <a:pt x="3879" y="8699"/>
                      <a:pt x="7709" y="8649"/>
                    </a:cubicBezTo>
                    <a:cubicBezTo>
                      <a:pt x="11538" y="8610"/>
                      <a:pt x="10479" y="4028"/>
                      <a:pt x="7709" y="1"/>
                    </a:cubicBezTo>
                    <a:close/>
                  </a:path>
                </a:pathLst>
              </a:custGeom>
              <a:solidFill>
                <a:srgbClr val="7C59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39"/>
              <p:cNvSpPr/>
              <p:nvPr/>
            </p:nvSpPr>
            <p:spPr>
              <a:xfrm flipH="1">
                <a:off x="970371" y="2389354"/>
                <a:ext cx="417749" cy="443781"/>
              </a:xfrm>
              <a:custGeom>
                <a:rect b="b" l="l" r="r" t="t"/>
                <a:pathLst>
                  <a:path extrusionOk="0" h="7586" w="7141">
                    <a:moveTo>
                      <a:pt x="3255" y="0"/>
                    </a:moveTo>
                    <a:cubicBezTo>
                      <a:pt x="1770" y="0"/>
                      <a:pt x="1" y="3137"/>
                      <a:pt x="669" y="4359"/>
                    </a:cubicBezTo>
                    <a:cubicBezTo>
                      <a:pt x="669" y="4359"/>
                      <a:pt x="1609" y="5734"/>
                      <a:pt x="2628" y="7585"/>
                    </a:cubicBezTo>
                    <a:cubicBezTo>
                      <a:pt x="3846" y="6576"/>
                      <a:pt x="5746" y="5448"/>
                      <a:pt x="7141" y="4587"/>
                    </a:cubicBezTo>
                    <a:cubicBezTo>
                      <a:pt x="6142" y="2707"/>
                      <a:pt x="4994" y="1569"/>
                      <a:pt x="4143" y="480"/>
                    </a:cubicBezTo>
                    <a:cubicBezTo>
                      <a:pt x="3878" y="144"/>
                      <a:pt x="3573" y="0"/>
                      <a:pt x="32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39"/>
              <p:cNvSpPr/>
              <p:nvPr/>
            </p:nvSpPr>
            <p:spPr>
              <a:xfrm flipH="1">
                <a:off x="1178163" y="2642367"/>
                <a:ext cx="173160" cy="193050"/>
              </a:xfrm>
              <a:custGeom>
                <a:rect b="b" l="l" r="r" t="t"/>
                <a:pathLst>
                  <a:path extrusionOk="0" h="3300" w="2960">
                    <a:moveTo>
                      <a:pt x="37" y="0"/>
                    </a:moveTo>
                    <a:cubicBezTo>
                      <a:pt x="32" y="0"/>
                      <a:pt x="26" y="2"/>
                      <a:pt x="20" y="4"/>
                    </a:cubicBezTo>
                    <a:cubicBezTo>
                      <a:pt x="11" y="15"/>
                      <a:pt x="0" y="34"/>
                      <a:pt x="11" y="54"/>
                    </a:cubicBezTo>
                    <a:lnTo>
                      <a:pt x="1821" y="3280"/>
                    </a:lnTo>
                    <a:cubicBezTo>
                      <a:pt x="1821" y="3290"/>
                      <a:pt x="1831" y="3290"/>
                      <a:pt x="1841" y="3300"/>
                    </a:cubicBezTo>
                    <a:cubicBezTo>
                      <a:pt x="1851" y="3300"/>
                      <a:pt x="1861" y="3300"/>
                      <a:pt x="1861" y="3290"/>
                    </a:cubicBezTo>
                    <a:lnTo>
                      <a:pt x="2940" y="2607"/>
                    </a:lnTo>
                    <a:cubicBezTo>
                      <a:pt x="2960" y="2597"/>
                      <a:pt x="2960" y="2577"/>
                      <a:pt x="2949" y="2557"/>
                    </a:cubicBezTo>
                    <a:cubicBezTo>
                      <a:pt x="2944" y="2546"/>
                      <a:pt x="2935" y="2541"/>
                      <a:pt x="2926" y="2541"/>
                    </a:cubicBezTo>
                    <a:cubicBezTo>
                      <a:pt x="2920" y="2541"/>
                      <a:pt x="2914" y="2544"/>
                      <a:pt x="2910" y="2548"/>
                    </a:cubicBezTo>
                    <a:lnTo>
                      <a:pt x="1861" y="3221"/>
                    </a:lnTo>
                    <a:lnTo>
                      <a:pt x="70" y="15"/>
                    </a:lnTo>
                    <a:cubicBezTo>
                      <a:pt x="63" y="7"/>
                      <a:pt x="51" y="0"/>
                      <a:pt x="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9"/>
              <p:cNvSpPr/>
              <p:nvPr/>
            </p:nvSpPr>
            <p:spPr>
              <a:xfrm flipH="1">
                <a:off x="994707" y="2609373"/>
                <a:ext cx="272084" cy="180004"/>
              </a:xfrm>
              <a:custGeom>
                <a:rect b="b" l="l" r="r" t="t"/>
                <a:pathLst>
                  <a:path extrusionOk="0" h="3077" w="4651">
                    <a:moveTo>
                      <a:pt x="4611" y="1"/>
                    </a:moveTo>
                    <a:cubicBezTo>
                      <a:pt x="4608" y="1"/>
                      <a:pt x="4604" y="2"/>
                      <a:pt x="4602" y="5"/>
                    </a:cubicBezTo>
                    <a:cubicBezTo>
                      <a:pt x="4602" y="5"/>
                      <a:pt x="3790" y="401"/>
                      <a:pt x="2810" y="974"/>
                    </a:cubicBezTo>
                    <a:cubicBezTo>
                      <a:pt x="2326" y="1261"/>
                      <a:pt x="1792" y="1588"/>
                      <a:pt x="1297" y="1944"/>
                    </a:cubicBezTo>
                    <a:cubicBezTo>
                      <a:pt x="812" y="2290"/>
                      <a:pt x="356" y="2657"/>
                      <a:pt x="10" y="3022"/>
                    </a:cubicBezTo>
                    <a:cubicBezTo>
                      <a:pt x="0" y="3033"/>
                      <a:pt x="0" y="3052"/>
                      <a:pt x="20" y="3062"/>
                    </a:cubicBezTo>
                    <a:cubicBezTo>
                      <a:pt x="25" y="3072"/>
                      <a:pt x="33" y="3077"/>
                      <a:pt x="40" y="3077"/>
                    </a:cubicBezTo>
                    <a:cubicBezTo>
                      <a:pt x="47" y="3077"/>
                      <a:pt x="55" y="3072"/>
                      <a:pt x="60" y="3062"/>
                    </a:cubicBezTo>
                    <a:cubicBezTo>
                      <a:pt x="396" y="2706"/>
                      <a:pt x="851" y="2340"/>
                      <a:pt x="1336" y="1993"/>
                    </a:cubicBezTo>
                    <a:cubicBezTo>
                      <a:pt x="2078" y="1469"/>
                      <a:pt x="2900" y="984"/>
                      <a:pt x="3533" y="638"/>
                    </a:cubicBezTo>
                    <a:cubicBezTo>
                      <a:pt x="3859" y="460"/>
                      <a:pt x="4127" y="321"/>
                      <a:pt x="4325" y="222"/>
                    </a:cubicBezTo>
                    <a:cubicBezTo>
                      <a:pt x="4413" y="173"/>
                      <a:pt x="4493" y="133"/>
                      <a:pt x="4552" y="104"/>
                    </a:cubicBezTo>
                    <a:lnTo>
                      <a:pt x="4611" y="74"/>
                    </a:lnTo>
                    <a:cubicBezTo>
                      <a:pt x="4622" y="64"/>
                      <a:pt x="4631" y="64"/>
                      <a:pt x="4631" y="64"/>
                    </a:cubicBezTo>
                    <a:cubicBezTo>
                      <a:pt x="4641" y="54"/>
                      <a:pt x="4651" y="34"/>
                      <a:pt x="4641" y="24"/>
                    </a:cubicBezTo>
                    <a:cubicBezTo>
                      <a:pt x="4634" y="10"/>
                      <a:pt x="4621" y="1"/>
                      <a:pt x="46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9"/>
              <p:cNvSpPr/>
              <p:nvPr/>
            </p:nvSpPr>
            <p:spPr>
              <a:xfrm flipH="1">
                <a:off x="1325174" y="3013666"/>
                <a:ext cx="406458" cy="320112"/>
              </a:xfrm>
              <a:custGeom>
                <a:rect b="b" l="l" r="r" t="t"/>
                <a:pathLst>
                  <a:path extrusionOk="0" h="5472" w="6948">
                    <a:moveTo>
                      <a:pt x="5611" y="1"/>
                    </a:moveTo>
                    <a:cubicBezTo>
                      <a:pt x="2554" y="188"/>
                      <a:pt x="1" y="2919"/>
                      <a:pt x="485" y="3612"/>
                    </a:cubicBezTo>
                    <a:cubicBezTo>
                      <a:pt x="563" y="3722"/>
                      <a:pt x="656" y="3767"/>
                      <a:pt x="758" y="3767"/>
                    </a:cubicBezTo>
                    <a:cubicBezTo>
                      <a:pt x="1253" y="3767"/>
                      <a:pt x="1952" y="2676"/>
                      <a:pt x="2048" y="2522"/>
                    </a:cubicBezTo>
                    <a:lnTo>
                      <a:pt x="2048" y="2522"/>
                    </a:lnTo>
                    <a:cubicBezTo>
                      <a:pt x="1937" y="2702"/>
                      <a:pt x="1049" y="4180"/>
                      <a:pt x="1346" y="4691"/>
                    </a:cubicBezTo>
                    <a:cubicBezTo>
                      <a:pt x="1386" y="4758"/>
                      <a:pt x="1441" y="4787"/>
                      <a:pt x="1506" y="4787"/>
                    </a:cubicBezTo>
                    <a:cubicBezTo>
                      <a:pt x="1967" y="4787"/>
                      <a:pt x="2959" y="3355"/>
                      <a:pt x="2959" y="3355"/>
                    </a:cubicBezTo>
                    <a:lnTo>
                      <a:pt x="2959" y="3355"/>
                    </a:lnTo>
                    <a:cubicBezTo>
                      <a:pt x="2959" y="3355"/>
                      <a:pt x="2178" y="5305"/>
                      <a:pt x="2791" y="5463"/>
                    </a:cubicBezTo>
                    <a:cubicBezTo>
                      <a:pt x="2815" y="5469"/>
                      <a:pt x="2839" y="5471"/>
                      <a:pt x="2862" y="5471"/>
                    </a:cubicBezTo>
                    <a:cubicBezTo>
                      <a:pt x="3440" y="5471"/>
                      <a:pt x="3869" y="3781"/>
                      <a:pt x="3869" y="3781"/>
                    </a:cubicBezTo>
                    <a:lnTo>
                      <a:pt x="3869" y="3781"/>
                    </a:lnTo>
                    <a:cubicBezTo>
                      <a:pt x="3869" y="3781"/>
                      <a:pt x="3851" y="5421"/>
                      <a:pt x="4308" y="5421"/>
                    </a:cubicBezTo>
                    <a:cubicBezTo>
                      <a:pt x="4326" y="5421"/>
                      <a:pt x="4345" y="5418"/>
                      <a:pt x="4364" y="5413"/>
                    </a:cubicBezTo>
                    <a:cubicBezTo>
                      <a:pt x="4879" y="5275"/>
                      <a:pt x="4928" y="3652"/>
                      <a:pt x="4928" y="3652"/>
                    </a:cubicBezTo>
                    <a:cubicBezTo>
                      <a:pt x="4928" y="3652"/>
                      <a:pt x="6116" y="3573"/>
                      <a:pt x="6947" y="2732"/>
                    </a:cubicBezTo>
                    <a:lnTo>
                      <a:pt x="5611" y="1"/>
                    </a:lnTo>
                    <a:close/>
                  </a:path>
                </a:pathLst>
              </a:custGeom>
              <a:solidFill>
                <a:srgbClr val="7C59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9"/>
              <p:cNvSpPr/>
              <p:nvPr/>
            </p:nvSpPr>
            <p:spPr>
              <a:xfrm flipH="1">
                <a:off x="1593221" y="3135463"/>
                <a:ext cx="37148" cy="42471"/>
              </a:xfrm>
              <a:custGeom>
                <a:rect b="b" l="l" r="r" t="t"/>
                <a:pathLst>
                  <a:path extrusionOk="0" h="726" w="635">
                    <a:moveTo>
                      <a:pt x="595" y="0"/>
                    </a:moveTo>
                    <a:cubicBezTo>
                      <a:pt x="584" y="0"/>
                      <a:pt x="571" y="5"/>
                      <a:pt x="565" y="17"/>
                    </a:cubicBezTo>
                    <a:lnTo>
                      <a:pt x="11" y="670"/>
                    </a:lnTo>
                    <a:cubicBezTo>
                      <a:pt x="1" y="689"/>
                      <a:pt x="1" y="709"/>
                      <a:pt x="21" y="719"/>
                    </a:cubicBezTo>
                    <a:cubicBezTo>
                      <a:pt x="25" y="723"/>
                      <a:pt x="31" y="726"/>
                      <a:pt x="38" y="726"/>
                    </a:cubicBezTo>
                    <a:cubicBezTo>
                      <a:pt x="48" y="726"/>
                      <a:pt x="59" y="721"/>
                      <a:pt x="71" y="709"/>
                    </a:cubicBezTo>
                    <a:lnTo>
                      <a:pt x="614" y="56"/>
                    </a:lnTo>
                    <a:cubicBezTo>
                      <a:pt x="634" y="36"/>
                      <a:pt x="625" y="17"/>
                      <a:pt x="614" y="6"/>
                    </a:cubicBezTo>
                    <a:cubicBezTo>
                      <a:pt x="610" y="2"/>
                      <a:pt x="603" y="0"/>
                      <a:pt x="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9"/>
              <p:cNvSpPr/>
              <p:nvPr/>
            </p:nvSpPr>
            <p:spPr>
              <a:xfrm flipH="1">
                <a:off x="1547474" y="3183843"/>
                <a:ext cx="20884" cy="50076"/>
              </a:xfrm>
              <a:custGeom>
                <a:rect b="b" l="l" r="r" t="t"/>
                <a:pathLst>
                  <a:path extrusionOk="0" h="856" w="357">
                    <a:moveTo>
                      <a:pt x="326" y="1"/>
                    </a:moveTo>
                    <a:cubicBezTo>
                      <a:pt x="306" y="1"/>
                      <a:pt x="297" y="1"/>
                      <a:pt x="287" y="21"/>
                    </a:cubicBezTo>
                    <a:lnTo>
                      <a:pt x="10" y="812"/>
                    </a:lnTo>
                    <a:cubicBezTo>
                      <a:pt x="0" y="832"/>
                      <a:pt x="10" y="852"/>
                      <a:pt x="29" y="852"/>
                    </a:cubicBezTo>
                    <a:cubicBezTo>
                      <a:pt x="32" y="854"/>
                      <a:pt x="36" y="856"/>
                      <a:pt x="39" y="856"/>
                    </a:cubicBezTo>
                    <a:cubicBezTo>
                      <a:pt x="49" y="856"/>
                      <a:pt x="62" y="847"/>
                      <a:pt x="69" y="832"/>
                    </a:cubicBezTo>
                    <a:lnTo>
                      <a:pt x="346" y="41"/>
                    </a:lnTo>
                    <a:cubicBezTo>
                      <a:pt x="356" y="30"/>
                      <a:pt x="346" y="10"/>
                      <a:pt x="3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9"/>
              <p:cNvSpPr/>
              <p:nvPr/>
            </p:nvSpPr>
            <p:spPr>
              <a:xfrm flipH="1">
                <a:off x="1500615" y="3205722"/>
                <a:ext cx="9886" cy="42413"/>
              </a:xfrm>
              <a:custGeom>
                <a:rect b="b" l="l" r="r" t="t"/>
                <a:pathLst>
                  <a:path extrusionOk="0" h="725" w="169">
                    <a:moveTo>
                      <a:pt x="132" y="0"/>
                    </a:moveTo>
                    <a:cubicBezTo>
                      <a:pt x="122" y="0"/>
                      <a:pt x="109" y="16"/>
                      <a:pt x="109" y="32"/>
                    </a:cubicBezTo>
                    <a:lnTo>
                      <a:pt x="1" y="685"/>
                    </a:lnTo>
                    <a:cubicBezTo>
                      <a:pt x="1" y="705"/>
                      <a:pt x="10" y="725"/>
                      <a:pt x="30" y="725"/>
                    </a:cubicBezTo>
                    <a:cubicBezTo>
                      <a:pt x="50" y="725"/>
                      <a:pt x="60" y="715"/>
                      <a:pt x="69" y="696"/>
                    </a:cubicBezTo>
                    <a:lnTo>
                      <a:pt x="168" y="43"/>
                    </a:lnTo>
                    <a:cubicBezTo>
                      <a:pt x="168" y="23"/>
                      <a:pt x="159" y="3"/>
                      <a:pt x="139" y="3"/>
                    </a:cubicBezTo>
                    <a:cubicBezTo>
                      <a:pt x="137" y="1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9"/>
              <p:cNvSpPr/>
              <p:nvPr/>
            </p:nvSpPr>
            <p:spPr>
              <a:xfrm flipH="1">
                <a:off x="1047942" y="2930889"/>
                <a:ext cx="88042" cy="24044"/>
              </a:xfrm>
              <a:custGeom>
                <a:rect b="b" l="l" r="r" t="t"/>
                <a:pathLst>
                  <a:path extrusionOk="0" h="411" w="1505">
                    <a:moveTo>
                      <a:pt x="1465" y="0"/>
                    </a:moveTo>
                    <a:lnTo>
                      <a:pt x="31" y="347"/>
                    </a:lnTo>
                    <a:cubicBezTo>
                      <a:pt x="20" y="347"/>
                      <a:pt x="1" y="367"/>
                      <a:pt x="11" y="387"/>
                    </a:cubicBezTo>
                    <a:cubicBezTo>
                      <a:pt x="11" y="401"/>
                      <a:pt x="21" y="410"/>
                      <a:pt x="35" y="410"/>
                    </a:cubicBezTo>
                    <a:cubicBezTo>
                      <a:pt x="40" y="410"/>
                      <a:pt x="45" y="409"/>
                      <a:pt x="50" y="406"/>
                    </a:cubicBezTo>
                    <a:lnTo>
                      <a:pt x="1475" y="70"/>
                    </a:lnTo>
                    <a:cubicBezTo>
                      <a:pt x="1495" y="60"/>
                      <a:pt x="1505" y="50"/>
                      <a:pt x="1505" y="30"/>
                    </a:cubicBezTo>
                    <a:cubicBezTo>
                      <a:pt x="1495" y="11"/>
                      <a:pt x="1475" y="0"/>
                      <a:pt x="1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9"/>
              <p:cNvSpPr/>
              <p:nvPr/>
            </p:nvSpPr>
            <p:spPr>
              <a:xfrm flipH="1">
                <a:off x="1843308" y="4024956"/>
                <a:ext cx="336960" cy="163098"/>
              </a:xfrm>
              <a:custGeom>
                <a:rect b="b" l="l" r="r" t="t"/>
                <a:pathLst>
                  <a:path extrusionOk="0" h="2788" w="5760">
                    <a:moveTo>
                      <a:pt x="50" y="1"/>
                    </a:moveTo>
                    <a:cubicBezTo>
                      <a:pt x="30" y="1"/>
                      <a:pt x="11" y="11"/>
                      <a:pt x="0" y="20"/>
                    </a:cubicBezTo>
                    <a:cubicBezTo>
                      <a:pt x="0" y="40"/>
                      <a:pt x="0" y="60"/>
                      <a:pt x="20" y="70"/>
                    </a:cubicBezTo>
                    <a:cubicBezTo>
                      <a:pt x="20" y="70"/>
                      <a:pt x="40" y="70"/>
                      <a:pt x="70" y="80"/>
                    </a:cubicBezTo>
                    <a:cubicBezTo>
                      <a:pt x="288" y="169"/>
                      <a:pt x="1297" y="575"/>
                      <a:pt x="2445" y="1099"/>
                    </a:cubicBezTo>
                    <a:cubicBezTo>
                      <a:pt x="3019" y="1357"/>
                      <a:pt x="3632" y="1643"/>
                      <a:pt x="4206" y="1931"/>
                    </a:cubicBezTo>
                    <a:cubicBezTo>
                      <a:pt x="4770" y="2217"/>
                      <a:pt x="5295" y="2514"/>
                      <a:pt x="5700" y="2782"/>
                    </a:cubicBezTo>
                    <a:cubicBezTo>
                      <a:pt x="5708" y="2785"/>
                      <a:pt x="5716" y="2788"/>
                      <a:pt x="5724" y="2788"/>
                    </a:cubicBezTo>
                    <a:cubicBezTo>
                      <a:pt x="5734" y="2788"/>
                      <a:pt x="5744" y="2783"/>
                      <a:pt x="5750" y="2771"/>
                    </a:cubicBezTo>
                    <a:cubicBezTo>
                      <a:pt x="5759" y="2762"/>
                      <a:pt x="5750" y="2742"/>
                      <a:pt x="5740" y="2732"/>
                    </a:cubicBezTo>
                    <a:cubicBezTo>
                      <a:pt x="5304" y="2435"/>
                      <a:pt x="4730" y="2118"/>
                      <a:pt x="4117" y="1812"/>
                    </a:cubicBezTo>
                    <a:cubicBezTo>
                      <a:pt x="2276" y="882"/>
                      <a:pt x="50" y="11"/>
                      <a:pt x="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9"/>
              <p:cNvSpPr/>
              <p:nvPr/>
            </p:nvSpPr>
            <p:spPr>
              <a:xfrm flipH="1">
                <a:off x="504360" y="2626981"/>
                <a:ext cx="1415407" cy="1811570"/>
              </a:xfrm>
              <a:custGeom>
                <a:rect b="b" l="l" r="r" t="t"/>
                <a:pathLst>
                  <a:path extrusionOk="0" h="30967" w="24195">
                    <a:moveTo>
                      <a:pt x="22829" y="1"/>
                    </a:moveTo>
                    <a:cubicBezTo>
                      <a:pt x="22344" y="1"/>
                      <a:pt x="21978" y="129"/>
                      <a:pt x="21691" y="337"/>
                    </a:cubicBezTo>
                    <a:cubicBezTo>
                      <a:pt x="21483" y="495"/>
                      <a:pt x="21325" y="683"/>
                      <a:pt x="21206" y="891"/>
                    </a:cubicBezTo>
                    <a:cubicBezTo>
                      <a:pt x="21028" y="1198"/>
                      <a:pt x="20939" y="1534"/>
                      <a:pt x="20890" y="1802"/>
                    </a:cubicBezTo>
                    <a:cubicBezTo>
                      <a:pt x="20840" y="2079"/>
                      <a:pt x="20830" y="2286"/>
                      <a:pt x="20830" y="2356"/>
                    </a:cubicBezTo>
                    <a:lnTo>
                      <a:pt x="20830" y="2375"/>
                    </a:lnTo>
                    <a:lnTo>
                      <a:pt x="20830" y="18584"/>
                    </a:lnTo>
                    <a:lnTo>
                      <a:pt x="4651" y="19316"/>
                    </a:lnTo>
                    <a:lnTo>
                      <a:pt x="4651" y="19317"/>
                    </a:lnTo>
                    <a:lnTo>
                      <a:pt x="4651" y="19317"/>
                    </a:lnTo>
                    <a:cubicBezTo>
                      <a:pt x="3805" y="19341"/>
                      <a:pt x="3107" y="19993"/>
                      <a:pt x="3038" y="20840"/>
                    </a:cubicBezTo>
                    <a:lnTo>
                      <a:pt x="2247" y="30142"/>
                    </a:lnTo>
                    <a:lnTo>
                      <a:pt x="30" y="30904"/>
                    </a:lnTo>
                    <a:cubicBezTo>
                      <a:pt x="10" y="30904"/>
                      <a:pt x="0" y="30923"/>
                      <a:pt x="10" y="30943"/>
                    </a:cubicBezTo>
                    <a:cubicBezTo>
                      <a:pt x="17" y="30958"/>
                      <a:pt x="30" y="30967"/>
                      <a:pt x="40" y="30967"/>
                    </a:cubicBezTo>
                    <a:cubicBezTo>
                      <a:pt x="44" y="30967"/>
                      <a:pt x="47" y="30966"/>
                      <a:pt x="50" y="30963"/>
                    </a:cubicBezTo>
                    <a:lnTo>
                      <a:pt x="2286" y="30191"/>
                    </a:lnTo>
                    <a:cubicBezTo>
                      <a:pt x="2306" y="30191"/>
                      <a:pt x="2316" y="30182"/>
                      <a:pt x="2316" y="30162"/>
                    </a:cubicBezTo>
                    <a:lnTo>
                      <a:pt x="3107" y="20840"/>
                    </a:lnTo>
                    <a:cubicBezTo>
                      <a:pt x="3167" y="20029"/>
                      <a:pt x="3840" y="19396"/>
                      <a:pt x="4661" y="19385"/>
                    </a:cubicBezTo>
                    <a:lnTo>
                      <a:pt x="20870" y="18644"/>
                    </a:lnTo>
                    <a:cubicBezTo>
                      <a:pt x="20890" y="18644"/>
                      <a:pt x="20899" y="18633"/>
                      <a:pt x="20899" y="18613"/>
                    </a:cubicBezTo>
                    <a:lnTo>
                      <a:pt x="20899" y="2365"/>
                    </a:lnTo>
                    <a:lnTo>
                      <a:pt x="20899" y="2356"/>
                    </a:lnTo>
                    <a:cubicBezTo>
                      <a:pt x="20899" y="2246"/>
                      <a:pt x="20910" y="1672"/>
                      <a:pt x="21156" y="1129"/>
                    </a:cubicBezTo>
                    <a:cubicBezTo>
                      <a:pt x="21286" y="852"/>
                      <a:pt x="21464" y="584"/>
                      <a:pt x="21730" y="386"/>
                    </a:cubicBezTo>
                    <a:cubicBezTo>
                      <a:pt x="21998" y="198"/>
                      <a:pt x="22354" y="69"/>
                      <a:pt x="22829" y="69"/>
                    </a:cubicBezTo>
                    <a:cubicBezTo>
                      <a:pt x="23195" y="69"/>
                      <a:pt x="23630" y="139"/>
                      <a:pt x="24145" y="327"/>
                    </a:cubicBezTo>
                    <a:cubicBezTo>
                      <a:pt x="24150" y="329"/>
                      <a:pt x="24156" y="331"/>
                      <a:pt x="24161" y="331"/>
                    </a:cubicBezTo>
                    <a:cubicBezTo>
                      <a:pt x="24174" y="331"/>
                      <a:pt x="24184" y="321"/>
                      <a:pt x="24184" y="307"/>
                    </a:cubicBezTo>
                    <a:cubicBezTo>
                      <a:pt x="24195" y="287"/>
                      <a:pt x="24184" y="267"/>
                      <a:pt x="24165" y="267"/>
                    </a:cubicBezTo>
                    <a:cubicBezTo>
                      <a:pt x="23641" y="80"/>
                      <a:pt x="23205" y="1"/>
                      <a:pt x="228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9"/>
              <p:cNvSpPr/>
              <p:nvPr/>
            </p:nvSpPr>
            <p:spPr>
              <a:xfrm flipH="1">
                <a:off x="389174" y="2591121"/>
                <a:ext cx="234468" cy="106528"/>
              </a:xfrm>
              <a:custGeom>
                <a:rect b="b" l="l" r="r" t="t"/>
                <a:pathLst>
                  <a:path extrusionOk="0" h="1821" w="4008">
                    <a:moveTo>
                      <a:pt x="821" y="0"/>
                    </a:moveTo>
                    <a:cubicBezTo>
                      <a:pt x="366" y="0"/>
                      <a:pt x="0" y="376"/>
                      <a:pt x="0" y="821"/>
                    </a:cubicBezTo>
                    <a:lnTo>
                      <a:pt x="0" y="999"/>
                    </a:lnTo>
                    <a:cubicBezTo>
                      <a:pt x="0" y="1445"/>
                      <a:pt x="366" y="1821"/>
                      <a:pt x="821" y="1821"/>
                    </a:cubicBezTo>
                    <a:lnTo>
                      <a:pt x="3176" y="1821"/>
                    </a:lnTo>
                    <a:cubicBezTo>
                      <a:pt x="3632" y="1821"/>
                      <a:pt x="4008" y="1445"/>
                      <a:pt x="4008" y="999"/>
                    </a:cubicBezTo>
                    <a:lnTo>
                      <a:pt x="4008" y="821"/>
                    </a:lnTo>
                    <a:cubicBezTo>
                      <a:pt x="4008" y="376"/>
                      <a:pt x="3632" y="0"/>
                      <a:pt x="3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9"/>
              <p:cNvSpPr/>
              <p:nvPr/>
            </p:nvSpPr>
            <p:spPr>
              <a:xfrm flipH="1">
                <a:off x="1960835" y="4192266"/>
                <a:ext cx="199192" cy="151749"/>
              </a:xfrm>
              <a:custGeom>
                <a:rect b="b" l="l" r="r" t="t"/>
                <a:pathLst>
                  <a:path extrusionOk="0" h="2594" w="3405">
                    <a:moveTo>
                      <a:pt x="446" y="1"/>
                    </a:moveTo>
                    <a:lnTo>
                      <a:pt x="1" y="663"/>
                    </a:lnTo>
                    <a:lnTo>
                      <a:pt x="2722" y="2593"/>
                    </a:lnTo>
                    <a:cubicBezTo>
                      <a:pt x="2722" y="2593"/>
                      <a:pt x="3266" y="1475"/>
                      <a:pt x="3335" y="1426"/>
                    </a:cubicBezTo>
                    <a:cubicBezTo>
                      <a:pt x="3405" y="1376"/>
                      <a:pt x="446" y="1"/>
                      <a:pt x="44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9"/>
              <p:cNvSpPr/>
              <p:nvPr/>
            </p:nvSpPr>
            <p:spPr>
              <a:xfrm flipH="1">
                <a:off x="1981076" y="4161202"/>
                <a:ext cx="431906" cy="308646"/>
              </a:xfrm>
              <a:custGeom>
                <a:rect b="b" l="l" r="r" t="t"/>
                <a:pathLst>
                  <a:path extrusionOk="0" h="5276" w="7383">
                    <a:moveTo>
                      <a:pt x="1301" y="0"/>
                    </a:moveTo>
                    <a:cubicBezTo>
                      <a:pt x="780" y="0"/>
                      <a:pt x="340" y="209"/>
                      <a:pt x="0" y="512"/>
                    </a:cubicBezTo>
                    <a:cubicBezTo>
                      <a:pt x="0" y="512"/>
                      <a:pt x="4984" y="5275"/>
                      <a:pt x="5774" y="5275"/>
                    </a:cubicBezTo>
                    <a:cubicBezTo>
                      <a:pt x="5787" y="5275"/>
                      <a:pt x="5799" y="5274"/>
                      <a:pt x="5809" y="5271"/>
                    </a:cubicBezTo>
                    <a:cubicBezTo>
                      <a:pt x="6462" y="5113"/>
                      <a:pt x="7382" y="2847"/>
                      <a:pt x="7382" y="2847"/>
                    </a:cubicBezTo>
                    <a:lnTo>
                      <a:pt x="4325" y="730"/>
                    </a:lnTo>
                    <a:cubicBezTo>
                      <a:pt x="4325" y="730"/>
                      <a:pt x="4219" y="967"/>
                      <a:pt x="3863" y="967"/>
                    </a:cubicBezTo>
                    <a:cubicBezTo>
                      <a:pt x="3633" y="967"/>
                      <a:pt x="3299" y="868"/>
                      <a:pt x="2821" y="541"/>
                    </a:cubicBezTo>
                    <a:cubicBezTo>
                      <a:pt x="2261" y="156"/>
                      <a:pt x="1751" y="0"/>
                      <a:pt x="13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9"/>
              <p:cNvSpPr/>
              <p:nvPr/>
            </p:nvSpPr>
            <p:spPr>
              <a:xfrm flipH="1">
                <a:off x="2133293" y="4184193"/>
                <a:ext cx="309172" cy="231601"/>
              </a:xfrm>
              <a:custGeom>
                <a:rect b="b" l="l" r="r" t="t"/>
                <a:pathLst>
                  <a:path extrusionOk="0" h="3959" w="5285">
                    <a:moveTo>
                      <a:pt x="643" y="0"/>
                    </a:moveTo>
                    <a:lnTo>
                      <a:pt x="0" y="436"/>
                    </a:lnTo>
                    <a:lnTo>
                      <a:pt x="3592" y="3958"/>
                    </a:lnTo>
                    <a:lnTo>
                      <a:pt x="5284" y="3691"/>
                    </a:lnTo>
                    <a:cubicBezTo>
                      <a:pt x="5284" y="3691"/>
                      <a:pt x="2958" y="1821"/>
                      <a:pt x="2296" y="1138"/>
                    </a:cubicBezTo>
                    <a:cubicBezTo>
                      <a:pt x="1632" y="445"/>
                      <a:pt x="643" y="0"/>
                      <a:pt x="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9"/>
              <p:cNvSpPr/>
              <p:nvPr/>
            </p:nvSpPr>
            <p:spPr>
              <a:xfrm flipH="1">
                <a:off x="2150550" y="4206247"/>
                <a:ext cx="307301" cy="251257"/>
              </a:xfrm>
              <a:custGeom>
                <a:rect b="b" l="l" r="r" t="t"/>
                <a:pathLst>
                  <a:path extrusionOk="0" h="4295" w="5253">
                    <a:moveTo>
                      <a:pt x="408" y="1"/>
                    </a:moveTo>
                    <a:cubicBezTo>
                      <a:pt x="0" y="1"/>
                      <a:pt x="302" y="740"/>
                      <a:pt x="1015" y="1642"/>
                    </a:cubicBezTo>
                    <a:cubicBezTo>
                      <a:pt x="1510" y="2285"/>
                      <a:pt x="3380" y="4037"/>
                      <a:pt x="4171" y="4234"/>
                    </a:cubicBezTo>
                    <a:cubicBezTo>
                      <a:pt x="4314" y="4270"/>
                      <a:pt x="4458" y="4294"/>
                      <a:pt x="4580" y="4294"/>
                    </a:cubicBezTo>
                    <a:cubicBezTo>
                      <a:pt x="5138" y="4294"/>
                      <a:pt x="5253" y="3795"/>
                      <a:pt x="2786" y="1612"/>
                    </a:cubicBezTo>
                    <a:cubicBezTo>
                      <a:pt x="1470" y="448"/>
                      <a:pt x="724" y="1"/>
                      <a:pt x="4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9"/>
              <p:cNvSpPr/>
              <p:nvPr/>
            </p:nvSpPr>
            <p:spPr>
              <a:xfrm flipH="1">
                <a:off x="2212034" y="4202445"/>
                <a:ext cx="20885" cy="119808"/>
              </a:xfrm>
              <a:custGeom>
                <a:rect b="b" l="l" r="r" t="t"/>
                <a:pathLst>
                  <a:path extrusionOk="0" h="2048" w="357">
                    <a:moveTo>
                      <a:pt x="67" y="1"/>
                    </a:moveTo>
                    <a:cubicBezTo>
                      <a:pt x="61" y="1"/>
                      <a:pt x="55" y="2"/>
                      <a:pt x="49" y="5"/>
                    </a:cubicBezTo>
                    <a:cubicBezTo>
                      <a:pt x="40" y="14"/>
                      <a:pt x="29" y="44"/>
                      <a:pt x="49" y="54"/>
                    </a:cubicBezTo>
                    <a:cubicBezTo>
                      <a:pt x="49" y="54"/>
                      <a:pt x="109" y="143"/>
                      <a:pt x="168" y="291"/>
                    </a:cubicBezTo>
                    <a:cubicBezTo>
                      <a:pt x="227" y="440"/>
                      <a:pt x="297" y="667"/>
                      <a:pt x="297" y="935"/>
                    </a:cubicBezTo>
                    <a:cubicBezTo>
                      <a:pt x="297" y="1232"/>
                      <a:pt x="227" y="1588"/>
                      <a:pt x="10" y="1993"/>
                    </a:cubicBezTo>
                    <a:cubicBezTo>
                      <a:pt x="0" y="2013"/>
                      <a:pt x="10" y="2033"/>
                      <a:pt x="20" y="2043"/>
                    </a:cubicBezTo>
                    <a:cubicBezTo>
                      <a:pt x="25" y="2046"/>
                      <a:pt x="30" y="2047"/>
                      <a:pt x="36" y="2047"/>
                    </a:cubicBezTo>
                    <a:cubicBezTo>
                      <a:pt x="50" y="2047"/>
                      <a:pt x="62" y="2038"/>
                      <a:pt x="69" y="2024"/>
                    </a:cubicBezTo>
                    <a:cubicBezTo>
                      <a:pt x="287" y="1608"/>
                      <a:pt x="356" y="1241"/>
                      <a:pt x="356" y="935"/>
                    </a:cubicBezTo>
                    <a:cubicBezTo>
                      <a:pt x="356" y="648"/>
                      <a:pt x="297" y="420"/>
                      <a:pt x="227" y="262"/>
                    </a:cubicBezTo>
                    <a:cubicBezTo>
                      <a:pt x="168" y="104"/>
                      <a:pt x="99" y="14"/>
                      <a:pt x="99" y="14"/>
                    </a:cubicBezTo>
                    <a:cubicBezTo>
                      <a:pt x="92" y="8"/>
                      <a:pt x="80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9"/>
              <p:cNvSpPr/>
              <p:nvPr/>
            </p:nvSpPr>
            <p:spPr>
              <a:xfrm flipH="1">
                <a:off x="2468498" y="4349748"/>
                <a:ext cx="533169" cy="185854"/>
              </a:xfrm>
              <a:custGeom>
                <a:rect b="b" l="l" r="r" t="t"/>
                <a:pathLst>
                  <a:path extrusionOk="0" h="3177" w="9114">
                    <a:moveTo>
                      <a:pt x="7046" y="0"/>
                    </a:moveTo>
                    <a:lnTo>
                      <a:pt x="238" y="69"/>
                    </a:lnTo>
                    <a:lnTo>
                      <a:pt x="0" y="733"/>
                    </a:lnTo>
                    <a:lnTo>
                      <a:pt x="2840" y="3176"/>
                    </a:lnTo>
                    <a:lnTo>
                      <a:pt x="8866" y="3117"/>
                    </a:lnTo>
                    <a:lnTo>
                      <a:pt x="9113" y="2385"/>
                    </a:lnTo>
                    <a:lnTo>
                      <a:pt x="70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9"/>
              <p:cNvSpPr/>
              <p:nvPr/>
            </p:nvSpPr>
            <p:spPr>
              <a:xfrm flipH="1">
                <a:off x="2468498" y="4349748"/>
                <a:ext cx="533169" cy="182344"/>
              </a:xfrm>
              <a:custGeom>
                <a:rect b="b" l="l" r="r" t="t"/>
                <a:pathLst>
                  <a:path extrusionOk="0" h="3117" w="9114">
                    <a:moveTo>
                      <a:pt x="7046" y="0"/>
                    </a:moveTo>
                    <a:lnTo>
                      <a:pt x="238" y="69"/>
                    </a:lnTo>
                    <a:lnTo>
                      <a:pt x="0" y="733"/>
                    </a:lnTo>
                    <a:lnTo>
                      <a:pt x="6778" y="594"/>
                    </a:lnTo>
                    <a:lnTo>
                      <a:pt x="8866" y="3117"/>
                    </a:lnTo>
                    <a:lnTo>
                      <a:pt x="9113" y="2385"/>
                    </a:lnTo>
                    <a:lnTo>
                      <a:pt x="704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39"/>
              <p:cNvSpPr/>
              <p:nvPr/>
            </p:nvSpPr>
            <p:spPr>
              <a:xfrm flipH="1">
                <a:off x="1857231" y="4343956"/>
                <a:ext cx="532584" cy="185269"/>
              </a:xfrm>
              <a:custGeom>
                <a:rect b="b" l="l" r="r" t="t"/>
                <a:pathLst>
                  <a:path extrusionOk="0" h="3167" w="9104">
                    <a:moveTo>
                      <a:pt x="7036" y="0"/>
                    </a:moveTo>
                    <a:lnTo>
                      <a:pt x="228" y="69"/>
                    </a:lnTo>
                    <a:lnTo>
                      <a:pt x="0" y="733"/>
                    </a:lnTo>
                    <a:lnTo>
                      <a:pt x="2840" y="3167"/>
                    </a:lnTo>
                    <a:lnTo>
                      <a:pt x="8857" y="3108"/>
                    </a:lnTo>
                    <a:lnTo>
                      <a:pt x="9104" y="2385"/>
                    </a:lnTo>
                    <a:lnTo>
                      <a:pt x="70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39"/>
              <p:cNvSpPr/>
              <p:nvPr/>
            </p:nvSpPr>
            <p:spPr>
              <a:xfrm flipH="1">
                <a:off x="1857231" y="4343956"/>
                <a:ext cx="532584" cy="181818"/>
              </a:xfrm>
              <a:custGeom>
                <a:rect b="b" l="l" r="r" t="t"/>
                <a:pathLst>
                  <a:path extrusionOk="0" h="3108" w="9104">
                    <a:moveTo>
                      <a:pt x="7036" y="0"/>
                    </a:moveTo>
                    <a:lnTo>
                      <a:pt x="228" y="69"/>
                    </a:lnTo>
                    <a:lnTo>
                      <a:pt x="0" y="733"/>
                    </a:lnTo>
                    <a:lnTo>
                      <a:pt x="6779" y="584"/>
                    </a:lnTo>
                    <a:lnTo>
                      <a:pt x="8857" y="3108"/>
                    </a:lnTo>
                    <a:lnTo>
                      <a:pt x="9104" y="2385"/>
                    </a:lnTo>
                    <a:lnTo>
                      <a:pt x="70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39"/>
              <p:cNvSpPr/>
              <p:nvPr/>
            </p:nvSpPr>
            <p:spPr>
              <a:xfrm flipH="1">
                <a:off x="1491898" y="2298536"/>
                <a:ext cx="132034" cy="31531"/>
              </a:xfrm>
              <a:custGeom>
                <a:rect b="b" l="l" r="r" t="t"/>
                <a:pathLst>
                  <a:path extrusionOk="0" h="539" w="2257">
                    <a:moveTo>
                      <a:pt x="2213" y="0"/>
                    </a:moveTo>
                    <a:cubicBezTo>
                      <a:pt x="2208" y="0"/>
                      <a:pt x="2202" y="1"/>
                      <a:pt x="2197" y="4"/>
                    </a:cubicBezTo>
                    <a:cubicBezTo>
                      <a:pt x="2187" y="14"/>
                      <a:pt x="1989" y="132"/>
                      <a:pt x="1682" y="251"/>
                    </a:cubicBezTo>
                    <a:cubicBezTo>
                      <a:pt x="1375" y="360"/>
                      <a:pt x="960" y="479"/>
                      <a:pt x="524" y="479"/>
                    </a:cubicBezTo>
                    <a:cubicBezTo>
                      <a:pt x="366" y="479"/>
                      <a:pt x="208" y="459"/>
                      <a:pt x="40" y="420"/>
                    </a:cubicBezTo>
                    <a:cubicBezTo>
                      <a:pt x="20" y="420"/>
                      <a:pt x="10" y="429"/>
                      <a:pt x="0" y="449"/>
                    </a:cubicBezTo>
                    <a:cubicBezTo>
                      <a:pt x="0" y="469"/>
                      <a:pt x="10" y="489"/>
                      <a:pt x="30" y="489"/>
                    </a:cubicBezTo>
                    <a:cubicBezTo>
                      <a:pt x="198" y="528"/>
                      <a:pt x="366" y="538"/>
                      <a:pt x="524" y="538"/>
                    </a:cubicBezTo>
                    <a:cubicBezTo>
                      <a:pt x="979" y="538"/>
                      <a:pt x="1405" y="420"/>
                      <a:pt x="1722" y="301"/>
                    </a:cubicBezTo>
                    <a:cubicBezTo>
                      <a:pt x="2028" y="182"/>
                      <a:pt x="2226" y="63"/>
                      <a:pt x="2237" y="63"/>
                    </a:cubicBezTo>
                    <a:cubicBezTo>
                      <a:pt x="2246" y="53"/>
                      <a:pt x="2256" y="33"/>
                      <a:pt x="2246" y="24"/>
                    </a:cubicBezTo>
                    <a:cubicBezTo>
                      <a:pt x="2239" y="9"/>
                      <a:pt x="2227" y="0"/>
                      <a:pt x="2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9"/>
              <p:cNvSpPr/>
              <p:nvPr/>
            </p:nvSpPr>
            <p:spPr>
              <a:xfrm flipH="1">
                <a:off x="1419593" y="2315527"/>
                <a:ext cx="5207" cy="53878"/>
              </a:xfrm>
              <a:custGeom>
                <a:rect b="b" l="l" r="r" t="t"/>
                <a:pathLst>
                  <a:path extrusionOk="0" h="921" w="89">
                    <a:moveTo>
                      <a:pt x="40" y="1"/>
                    </a:moveTo>
                    <a:cubicBezTo>
                      <a:pt x="20" y="1"/>
                      <a:pt x="0" y="10"/>
                      <a:pt x="0" y="30"/>
                    </a:cubicBezTo>
                    <a:lnTo>
                      <a:pt x="29" y="881"/>
                    </a:lnTo>
                    <a:cubicBezTo>
                      <a:pt x="29" y="901"/>
                      <a:pt x="40" y="921"/>
                      <a:pt x="59" y="921"/>
                    </a:cubicBezTo>
                    <a:cubicBezTo>
                      <a:pt x="79" y="911"/>
                      <a:pt x="89" y="901"/>
                      <a:pt x="89" y="881"/>
                    </a:cubicBezTo>
                    <a:lnTo>
                      <a:pt x="69" y="30"/>
                    </a:lnTo>
                    <a:cubicBezTo>
                      <a:pt x="69" y="10"/>
                      <a:pt x="49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6" name="Google Shape;696;p39"/>
            <p:cNvSpPr/>
            <p:nvPr/>
          </p:nvSpPr>
          <p:spPr>
            <a:xfrm rot="8100000">
              <a:off x="3819053" y="3943539"/>
              <a:ext cx="86536" cy="248758"/>
            </a:xfrm>
            <a:custGeom>
              <a:rect b="b" l="l" r="r" t="t"/>
              <a:pathLst>
                <a:path extrusionOk="0" h="9949" w="3461">
                  <a:moveTo>
                    <a:pt x="1744" y="1"/>
                  </a:moveTo>
                  <a:cubicBezTo>
                    <a:pt x="1601" y="1"/>
                    <a:pt x="1459" y="34"/>
                    <a:pt x="1327" y="108"/>
                  </a:cubicBezTo>
                  <a:cubicBezTo>
                    <a:pt x="712" y="456"/>
                    <a:pt x="585" y="1578"/>
                    <a:pt x="428" y="2210"/>
                  </a:cubicBezTo>
                  <a:cubicBezTo>
                    <a:pt x="190" y="3126"/>
                    <a:pt x="48" y="4074"/>
                    <a:pt x="32" y="5022"/>
                  </a:cubicBezTo>
                  <a:cubicBezTo>
                    <a:pt x="0" y="6412"/>
                    <a:pt x="270" y="7817"/>
                    <a:pt x="917" y="9049"/>
                  </a:cubicBezTo>
                  <a:cubicBezTo>
                    <a:pt x="1198" y="9582"/>
                    <a:pt x="1595" y="9949"/>
                    <a:pt x="2042" y="9949"/>
                  </a:cubicBezTo>
                  <a:cubicBezTo>
                    <a:pt x="2297" y="9949"/>
                    <a:pt x="2568" y="9830"/>
                    <a:pt x="2844" y="9554"/>
                  </a:cubicBezTo>
                  <a:cubicBezTo>
                    <a:pt x="3460" y="8939"/>
                    <a:pt x="3254" y="7501"/>
                    <a:pt x="3239" y="6728"/>
                  </a:cubicBezTo>
                  <a:cubicBezTo>
                    <a:pt x="3208" y="5243"/>
                    <a:pt x="3144" y="3758"/>
                    <a:pt x="3113" y="2273"/>
                  </a:cubicBezTo>
                  <a:cubicBezTo>
                    <a:pt x="3096" y="1704"/>
                    <a:pt x="3065" y="1119"/>
                    <a:pt x="2780" y="630"/>
                  </a:cubicBezTo>
                  <a:cubicBezTo>
                    <a:pt x="2559" y="268"/>
                    <a:pt x="2147" y="1"/>
                    <a:pt x="1744" y="1"/>
                  </a:cubicBezTo>
                  <a:close/>
                </a:path>
              </a:pathLst>
            </a:custGeom>
            <a:solidFill>
              <a:srgbClr val="9CA4DB">
                <a:alpha val="2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97" name="Google Shape;69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9025" y="738825"/>
            <a:ext cx="2360599" cy="236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8" name="Google Shape;69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9025" y="2720225"/>
            <a:ext cx="1997975" cy="199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40"/>
          <p:cNvSpPr txBox="1"/>
          <p:nvPr>
            <p:ph type="title"/>
          </p:nvPr>
        </p:nvSpPr>
        <p:spPr>
          <a:xfrm>
            <a:off x="661125" y="1379175"/>
            <a:ext cx="5375400" cy="15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Conclusiones</a:t>
            </a:r>
            <a:endParaRPr/>
          </a:p>
        </p:txBody>
      </p:sp>
      <p:grpSp>
        <p:nvGrpSpPr>
          <p:cNvPr id="704" name="Google Shape;704;p40"/>
          <p:cNvGrpSpPr/>
          <p:nvPr/>
        </p:nvGrpSpPr>
        <p:grpSpPr>
          <a:xfrm>
            <a:off x="4875499" y="1745625"/>
            <a:ext cx="4566051" cy="3650312"/>
            <a:chOff x="4875499" y="1745625"/>
            <a:chExt cx="4566051" cy="3650312"/>
          </a:xfrm>
        </p:grpSpPr>
        <p:sp>
          <p:nvSpPr>
            <p:cNvPr id="705" name="Google Shape;705;p40"/>
            <p:cNvSpPr/>
            <p:nvPr/>
          </p:nvSpPr>
          <p:spPr>
            <a:xfrm>
              <a:off x="4875499" y="4008898"/>
              <a:ext cx="4333418" cy="1387039"/>
            </a:xfrm>
            <a:custGeom>
              <a:rect b="b" l="l" r="r" t="t"/>
              <a:pathLst>
                <a:path extrusionOk="0" h="46127" w="144111">
                  <a:moveTo>
                    <a:pt x="108205" y="0"/>
                  </a:moveTo>
                  <a:cubicBezTo>
                    <a:pt x="107304" y="0"/>
                    <a:pt x="106409" y="332"/>
                    <a:pt x="105672" y="885"/>
                  </a:cubicBezTo>
                  <a:cubicBezTo>
                    <a:pt x="104665" y="1689"/>
                    <a:pt x="103931" y="2894"/>
                    <a:pt x="103395" y="4030"/>
                  </a:cubicBezTo>
                  <a:cubicBezTo>
                    <a:pt x="101853" y="7110"/>
                    <a:pt x="101119" y="10528"/>
                    <a:pt x="101183" y="14011"/>
                  </a:cubicBezTo>
                  <a:cubicBezTo>
                    <a:pt x="100245" y="11664"/>
                    <a:pt x="98842" y="8985"/>
                    <a:pt x="96361" y="8653"/>
                  </a:cubicBezTo>
                  <a:cubicBezTo>
                    <a:pt x="96192" y="8627"/>
                    <a:pt x="96025" y="8615"/>
                    <a:pt x="95859" y="8615"/>
                  </a:cubicBezTo>
                  <a:cubicBezTo>
                    <a:pt x="93855" y="8615"/>
                    <a:pt x="92099" y="10429"/>
                    <a:pt x="91540" y="12468"/>
                  </a:cubicBezTo>
                  <a:cubicBezTo>
                    <a:pt x="90870" y="14611"/>
                    <a:pt x="91342" y="16887"/>
                    <a:pt x="91808" y="19100"/>
                  </a:cubicBezTo>
                  <a:cubicBezTo>
                    <a:pt x="91157" y="18815"/>
                    <a:pt x="90473" y="18685"/>
                    <a:pt x="89785" y="18685"/>
                  </a:cubicBezTo>
                  <a:cubicBezTo>
                    <a:pt x="87715" y="18685"/>
                    <a:pt x="85615" y="19866"/>
                    <a:pt x="84308" y="21575"/>
                  </a:cubicBezTo>
                  <a:cubicBezTo>
                    <a:pt x="82566" y="23788"/>
                    <a:pt x="81897" y="26664"/>
                    <a:pt x="81297" y="29413"/>
                  </a:cubicBezTo>
                  <a:cubicBezTo>
                    <a:pt x="80895" y="27136"/>
                    <a:pt x="80557" y="24789"/>
                    <a:pt x="79556" y="22646"/>
                  </a:cubicBezTo>
                  <a:cubicBezTo>
                    <a:pt x="78618" y="20573"/>
                    <a:pt x="76877" y="18628"/>
                    <a:pt x="74665" y="17959"/>
                  </a:cubicBezTo>
                  <a:cubicBezTo>
                    <a:pt x="74173" y="17810"/>
                    <a:pt x="73655" y="17737"/>
                    <a:pt x="73135" y="17737"/>
                  </a:cubicBezTo>
                  <a:cubicBezTo>
                    <a:pt x="71317" y="17737"/>
                    <a:pt x="69471" y="18624"/>
                    <a:pt x="68638" y="20236"/>
                  </a:cubicBezTo>
                  <a:cubicBezTo>
                    <a:pt x="68638" y="17091"/>
                    <a:pt x="68038" y="13743"/>
                    <a:pt x="65691" y="11600"/>
                  </a:cubicBezTo>
                  <a:cubicBezTo>
                    <a:pt x="64498" y="10477"/>
                    <a:pt x="62607" y="9796"/>
                    <a:pt x="60855" y="9796"/>
                  </a:cubicBezTo>
                  <a:cubicBezTo>
                    <a:pt x="59264" y="9796"/>
                    <a:pt x="57787" y="10358"/>
                    <a:pt x="57055" y="11664"/>
                  </a:cubicBezTo>
                  <a:cubicBezTo>
                    <a:pt x="57253" y="8985"/>
                    <a:pt x="56653" y="6243"/>
                    <a:pt x="55378" y="3896"/>
                  </a:cubicBezTo>
                  <a:cubicBezTo>
                    <a:pt x="54778" y="2760"/>
                    <a:pt x="53905" y="1619"/>
                    <a:pt x="52636" y="1217"/>
                  </a:cubicBezTo>
                  <a:cubicBezTo>
                    <a:pt x="52295" y="1111"/>
                    <a:pt x="51954" y="1062"/>
                    <a:pt x="51617" y="1062"/>
                  </a:cubicBezTo>
                  <a:cubicBezTo>
                    <a:pt x="49832" y="1062"/>
                    <a:pt x="48137" y="2432"/>
                    <a:pt x="47010" y="3896"/>
                  </a:cubicBezTo>
                  <a:cubicBezTo>
                    <a:pt x="44530" y="7046"/>
                    <a:pt x="43057" y="10930"/>
                    <a:pt x="42859" y="14878"/>
                  </a:cubicBezTo>
                  <a:cubicBezTo>
                    <a:pt x="42591" y="13475"/>
                    <a:pt x="42323" y="12002"/>
                    <a:pt x="41584" y="10796"/>
                  </a:cubicBezTo>
                  <a:cubicBezTo>
                    <a:pt x="40850" y="9521"/>
                    <a:pt x="39644" y="8519"/>
                    <a:pt x="38171" y="8385"/>
                  </a:cubicBezTo>
                  <a:cubicBezTo>
                    <a:pt x="38128" y="8383"/>
                    <a:pt x="38084" y="8382"/>
                    <a:pt x="38040" y="8382"/>
                  </a:cubicBezTo>
                  <a:cubicBezTo>
                    <a:pt x="36669" y="8382"/>
                    <a:pt x="35224" y="9433"/>
                    <a:pt x="35224" y="10860"/>
                  </a:cubicBezTo>
                  <a:cubicBezTo>
                    <a:pt x="34887" y="8385"/>
                    <a:pt x="34555" y="5841"/>
                    <a:pt x="33146" y="3762"/>
                  </a:cubicBezTo>
                  <a:cubicBezTo>
                    <a:pt x="32098" y="2262"/>
                    <a:pt x="30301" y="1136"/>
                    <a:pt x="28539" y="1136"/>
                  </a:cubicBezTo>
                  <a:cubicBezTo>
                    <a:pt x="27941" y="1136"/>
                    <a:pt x="27346" y="1266"/>
                    <a:pt x="26787" y="1555"/>
                  </a:cubicBezTo>
                  <a:cubicBezTo>
                    <a:pt x="25914" y="1957"/>
                    <a:pt x="25314" y="2626"/>
                    <a:pt x="24708" y="3360"/>
                  </a:cubicBezTo>
                  <a:cubicBezTo>
                    <a:pt x="22903" y="5637"/>
                    <a:pt x="21628" y="8385"/>
                    <a:pt x="21028" y="11262"/>
                  </a:cubicBezTo>
                  <a:cubicBezTo>
                    <a:pt x="20012" y="9178"/>
                    <a:pt x="17620" y="7994"/>
                    <a:pt x="15311" y="7994"/>
                  </a:cubicBezTo>
                  <a:cubicBezTo>
                    <a:pt x="15027" y="7994"/>
                    <a:pt x="14744" y="8012"/>
                    <a:pt x="14465" y="8048"/>
                  </a:cubicBezTo>
                  <a:cubicBezTo>
                    <a:pt x="11851" y="8385"/>
                    <a:pt x="9574" y="9993"/>
                    <a:pt x="7967" y="12002"/>
                  </a:cubicBezTo>
                  <a:cubicBezTo>
                    <a:pt x="6360" y="14075"/>
                    <a:pt x="5288" y="16486"/>
                    <a:pt x="4351" y="18896"/>
                  </a:cubicBezTo>
                  <a:cubicBezTo>
                    <a:pt x="3681" y="20504"/>
                    <a:pt x="3081" y="22245"/>
                    <a:pt x="3349" y="23986"/>
                  </a:cubicBezTo>
                  <a:cubicBezTo>
                    <a:pt x="804" y="29879"/>
                    <a:pt x="1" y="36441"/>
                    <a:pt x="2074" y="42538"/>
                  </a:cubicBezTo>
                  <a:cubicBezTo>
                    <a:pt x="21028" y="46084"/>
                    <a:pt x="40448" y="46084"/>
                    <a:pt x="59734" y="46084"/>
                  </a:cubicBezTo>
                  <a:cubicBezTo>
                    <a:pt x="64677" y="46110"/>
                    <a:pt x="69619" y="46126"/>
                    <a:pt x="74562" y="46126"/>
                  </a:cubicBezTo>
                  <a:cubicBezTo>
                    <a:pt x="83012" y="46126"/>
                    <a:pt x="91463" y="46079"/>
                    <a:pt x="99913" y="45950"/>
                  </a:cubicBezTo>
                  <a:cubicBezTo>
                    <a:pt x="114244" y="45752"/>
                    <a:pt x="128505" y="45281"/>
                    <a:pt x="142835" y="44611"/>
                  </a:cubicBezTo>
                  <a:cubicBezTo>
                    <a:pt x="143843" y="36307"/>
                    <a:pt x="144110" y="27870"/>
                    <a:pt x="143639" y="19502"/>
                  </a:cubicBezTo>
                  <a:cubicBezTo>
                    <a:pt x="143307" y="14477"/>
                    <a:pt x="142702" y="9189"/>
                    <a:pt x="139691" y="5037"/>
                  </a:cubicBezTo>
                  <a:cubicBezTo>
                    <a:pt x="138753" y="3762"/>
                    <a:pt x="137612" y="2626"/>
                    <a:pt x="136075" y="2091"/>
                  </a:cubicBezTo>
                  <a:cubicBezTo>
                    <a:pt x="135416" y="1843"/>
                    <a:pt x="134723" y="1730"/>
                    <a:pt x="134024" y="1730"/>
                  </a:cubicBezTo>
                  <a:cubicBezTo>
                    <a:pt x="133018" y="1730"/>
                    <a:pt x="131998" y="1963"/>
                    <a:pt x="131050" y="2359"/>
                  </a:cubicBezTo>
                  <a:cubicBezTo>
                    <a:pt x="127299" y="3832"/>
                    <a:pt x="124621" y="7512"/>
                    <a:pt x="124423" y="11530"/>
                  </a:cubicBezTo>
                  <a:cubicBezTo>
                    <a:pt x="123508" y="9246"/>
                    <a:pt x="121955" y="6640"/>
                    <a:pt x="119576" y="6640"/>
                  </a:cubicBezTo>
                  <a:cubicBezTo>
                    <a:pt x="119517" y="6640"/>
                    <a:pt x="119457" y="6641"/>
                    <a:pt x="119398" y="6644"/>
                  </a:cubicBezTo>
                  <a:cubicBezTo>
                    <a:pt x="118058" y="6709"/>
                    <a:pt x="116853" y="7646"/>
                    <a:pt x="116119" y="8787"/>
                  </a:cubicBezTo>
                  <a:cubicBezTo>
                    <a:pt x="115449" y="9923"/>
                    <a:pt x="115112" y="11262"/>
                    <a:pt x="114780" y="12602"/>
                  </a:cubicBezTo>
                  <a:cubicBezTo>
                    <a:pt x="114710" y="8985"/>
                    <a:pt x="113638" y="5439"/>
                    <a:pt x="111763" y="2423"/>
                  </a:cubicBezTo>
                  <a:cubicBezTo>
                    <a:pt x="111163" y="1485"/>
                    <a:pt x="110424" y="617"/>
                    <a:pt x="109422" y="216"/>
                  </a:cubicBezTo>
                  <a:cubicBezTo>
                    <a:pt x="109024" y="69"/>
                    <a:pt x="108614" y="0"/>
                    <a:pt x="108205" y="0"/>
                  </a:cubicBezTo>
                  <a:close/>
                </a:path>
              </a:pathLst>
            </a:custGeom>
            <a:solidFill>
              <a:srgbClr val="9CA4DB">
                <a:alpha val="2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6211345" y="4697650"/>
              <a:ext cx="987600" cy="211500"/>
            </a:xfrm>
            <a:prstGeom prst="ellipse">
              <a:avLst/>
            </a:prstGeom>
            <a:solidFill>
              <a:srgbClr val="9CA4DB">
                <a:alpha val="3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7" name="Google Shape;707;p40"/>
            <p:cNvGrpSpPr/>
            <p:nvPr/>
          </p:nvGrpSpPr>
          <p:grpSpPr>
            <a:xfrm>
              <a:off x="5737715" y="1745625"/>
              <a:ext cx="2796529" cy="3281897"/>
              <a:chOff x="5809665" y="1601350"/>
              <a:chExt cx="2796529" cy="3281897"/>
            </a:xfrm>
          </p:grpSpPr>
          <p:sp>
            <p:nvSpPr>
              <p:cNvPr id="708" name="Google Shape;708;p40"/>
              <p:cNvSpPr/>
              <p:nvPr/>
            </p:nvSpPr>
            <p:spPr>
              <a:xfrm>
                <a:off x="6298261" y="2818677"/>
                <a:ext cx="299250" cy="332827"/>
              </a:xfrm>
              <a:custGeom>
                <a:rect b="b" l="l" r="r" t="t"/>
                <a:pathLst>
                  <a:path extrusionOk="0" h="5878" w="5285">
                    <a:moveTo>
                      <a:pt x="3652" y="1"/>
                    </a:moveTo>
                    <a:cubicBezTo>
                      <a:pt x="3652" y="1"/>
                      <a:pt x="2960" y="575"/>
                      <a:pt x="2019" y="951"/>
                    </a:cubicBezTo>
                    <a:cubicBezTo>
                      <a:pt x="1069" y="1327"/>
                      <a:pt x="0" y="2642"/>
                      <a:pt x="0" y="3464"/>
                    </a:cubicBezTo>
                    <a:cubicBezTo>
                      <a:pt x="0" y="4275"/>
                      <a:pt x="822" y="5730"/>
                      <a:pt x="1326" y="5848"/>
                    </a:cubicBezTo>
                    <a:cubicBezTo>
                      <a:pt x="1402" y="5868"/>
                      <a:pt x="1520" y="5877"/>
                      <a:pt x="1666" y="5877"/>
                    </a:cubicBezTo>
                    <a:cubicBezTo>
                      <a:pt x="2493" y="5877"/>
                      <a:pt x="4225" y="5576"/>
                      <a:pt x="4275" y="5096"/>
                    </a:cubicBezTo>
                    <a:cubicBezTo>
                      <a:pt x="4345" y="4533"/>
                      <a:pt x="5285" y="1514"/>
                      <a:pt x="5285" y="1514"/>
                    </a:cubicBezTo>
                    <a:lnTo>
                      <a:pt x="3652" y="1"/>
                    </a:lnTo>
                    <a:close/>
                  </a:path>
                </a:pathLst>
              </a:custGeom>
              <a:solidFill>
                <a:srgbClr val="F1B4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40"/>
              <p:cNvSpPr/>
              <p:nvPr/>
            </p:nvSpPr>
            <p:spPr>
              <a:xfrm>
                <a:off x="7653067" y="3071383"/>
                <a:ext cx="387241" cy="189968"/>
              </a:xfrm>
              <a:custGeom>
                <a:rect b="b" l="l" r="r" t="t"/>
                <a:pathLst>
                  <a:path extrusionOk="0" h="3355" w="6839">
                    <a:moveTo>
                      <a:pt x="1436" y="0"/>
                    </a:moveTo>
                    <a:lnTo>
                      <a:pt x="1" y="1465"/>
                    </a:lnTo>
                    <a:cubicBezTo>
                      <a:pt x="1" y="1465"/>
                      <a:pt x="3870" y="2920"/>
                      <a:pt x="4602" y="3355"/>
                    </a:cubicBezTo>
                    <a:lnTo>
                      <a:pt x="6839" y="2316"/>
                    </a:lnTo>
                    <a:cubicBezTo>
                      <a:pt x="6839" y="2316"/>
                      <a:pt x="5216" y="1207"/>
                      <a:pt x="14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40"/>
              <p:cNvSpPr/>
              <p:nvPr/>
            </p:nvSpPr>
            <p:spPr>
              <a:xfrm>
                <a:off x="5963791" y="3807589"/>
                <a:ext cx="183230" cy="467362"/>
              </a:xfrm>
              <a:custGeom>
                <a:rect b="b" l="l" r="r" t="t"/>
                <a:pathLst>
                  <a:path extrusionOk="0" h="8254" w="3236">
                    <a:moveTo>
                      <a:pt x="1880" y="1"/>
                    </a:moveTo>
                    <a:lnTo>
                      <a:pt x="0" y="7996"/>
                    </a:lnTo>
                    <a:lnTo>
                      <a:pt x="1435" y="8253"/>
                    </a:lnTo>
                    <a:lnTo>
                      <a:pt x="3236" y="209"/>
                    </a:lnTo>
                    <a:lnTo>
                      <a:pt x="18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40"/>
              <p:cNvSpPr/>
              <p:nvPr/>
            </p:nvSpPr>
            <p:spPr>
              <a:xfrm>
                <a:off x="6048952" y="3784034"/>
                <a:ext cx="126098" cy="63983"/>
              </a:xfrm>
              <a:custGeom>
                <a:rect b="b" l="l" r="r" t="t"/>
                <a:pathLst>
                  <a:path extrusionOk="0" h="1130" w="2227">
                    <a:moveTo>
                      <a:pt x="179" y="1"/>
                    </a:moveTo>
                    <a:lnTo>
                      <a:pt x="0" y="832"/>
                    </a:lnTo>
                    <a:lnTo>
                      <a:pt x="2039" y="1129"/>
                    </a:lnTo>
                    <a:lnTo>
                      <a:pt x="2226" y="199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40"/>
              <p:cNvSpPr/>
              <p:nvPr/>
            </p:nvSpPr>
            <p:spPr>
              <a:xfrm>
                <a:off x="6223179" y="2928185"/>
                <a:ext cx="165904" cy="243816"/>
              </a:xfrm>
              <a:custGeom>
                <a:rect b="b" l="l" r="r" t="t"/>
                <a:pathLst>
                  <a:path extrusionOk="0" h="4306" w="2930">
                    <a:moveTo>
                      <a:pt x="1261" y="0"/>
                    </a:moveTo>
                    <a:cubicBezTo>
                      <a:pt x="1185" y="0"/>
                      <a:pt x="1108" y="6"/>
                      <a:pt x="1030" y="16"/>
                    </a:cubicBezTo>
                    <a:cubicBezTo>
                      <a:pt x="258" y="115"/>
                      <a:pt x="99" y="1471"/>
                      <a:pt x="99" y="1471"/>
                    </a:cubicBezTo>
                    <a:cubicBezTo>
                      <a:pt x="99" y="1471"/>
                      <a:pt x="0" y="2460"/>
                      <a:pt x="278" y="3351"/>
                    </a:cubicBezTo>
                    <a:cubicBezTo>
                      <a:pt x="488" y="4019"/>
                      <a:pt x="1114" y="4305"/>
                      <a:pt x="1620" y="4305"/>
                    </a:cubicBezTo>
                    <a:cubicBezTo>
                      <a:pt x="1781" y="4305"/>
                      <a:pt x="1930" y="4276"/>
                      <a:pt x="2049" y="4222"/>
                    </a:cubicBezTo>
                    <a:cubicBezTo>
                      <a:pt x="2553" y="3994"/>
                      <a:pt x="2930" y="2806"/>
                      <a:pt x="2702" y="1539"/>
                    </a:cubicBezTo>
                    <a:cubicBezTo>
                      <a:pt x="2489" y="411"/>
                      <a:pt x="1932" y="0"/>
                      <a:pt x="12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40"/>
              <p:cNvSpPr/>
              <p:nvPr/>
            </p:nvSpPr>
            <p:spPr>
              <a:xfrm>
                <a:off x="6051217" y="2984071"/>
                <a:ext cx="936876" cy="825330"/>
              </a:xfrm>
              <a:custGeom>
                <a:rect b="b" l="l" r="r" t="t"/>
                <a:pathLst>
                  <a:path extrusionOk="0" h="14576" w="16546">
                    <a:moveTo>
                      <a:pt x="3870" y="1"/>
                    </a:moveTo>
                    <a:cubicBezTo>
                      <a:pt x="3414" y="1"/>
                      <a:pt x="3315" y="157"/>
                      <a:pt x="3315" y="157"/>
                    </a:cubicBezTo>
                    <a:lnTo>
                      <a:pt x="712" y="11606"/>
                    </a:lnTo>
                    <a:cubicBezTo>
                      <a:pt x="554" y="11576"/>
                      <a:pt x="465" y="11566"/>
                      <a:pt x="465" y="11566"/>
                    </a:cubicBezTo>
                    <a:lnTo>
                      <a:pt x="0" y="14129"/>
                    </a:lnTo>
                    <a:cubicBezTo>
                      <a:pt x="0" y="14129"/>
                      <a:pt x="2592" y="14575"/>
                      <a:pt x="3391" y="14575"/>
                    </a:cubicBezTo>
                    <a:cubicBezTo>
                      <a:pt x="3506" y="14575"/>
                      <a:pt x="3584" y="14566"/>
                      <a:pt x="3611" y="14545"/>
                    </a:cubicBezTo>
                    <a:cubicBezTo>
                      <a:pt x="3661" y="14505"/>
                      <a:pt x="3721" y="14357"/>
                      <a:pt x="3770" y="14149"/>
                    </a:cubicBezTo>
                    <a:lnTo>
                      <a:pt x="16545" y="13219"/>
                    </a:lnTo>
                    <a:lnTo>
                      <a:pt x="16278" y="11813"/>
                    </a:lnTo>
                    <a:lnTo>
                      <a:pt x="4067" y="12605"/>
                    </a:lnTo>
                    <a:cubicBezTo>
                      <a:pt x="4086" y="12526"/>
                      <a:pt x="4097" y="12457"/>
                      <a:pt x="4106" y="12398"/>
                    </a:cubicBezTo>
                    <a:lnTo>
                      <a:pt x="14942" y="5867"/>
                    </a:lnTo>
                    <a:lnTo>
                      <a:pt x="14496" y="4392"/>
                    </a:lnTo>
                    <a:lnTo>
                      <a:pt x="2474" y="11853"/>
                    </a:lnTo>
                    <a:lnTo>
                      <a:pt x="4937" y="513"/>
                    </a:lnTo>
                    <a:cubicBezTo>
                      <a:pt x="4937" y="513"/>
                      <a:pt x="4888" y="108"/>
                      <a:pt x="4156" y="18"/>
                    </a:cubicBezTo>
                    <a:cubicBezTo>
                      <a:pt x="4048" y="6"/>
                      <a:pt x="3953" y="1"/>
                      <a:pt x="38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40"/>
              <p:cNvSpPr/>
              <p:nvPr/>
            </p:nvSpPr>
            <p:spPr>
              <a:xfrm>
                <a:off x="6586243" y="2937697"/>
                <a:ext cx="531799" cy="1107536"/>
              </a:xfrm>
              <a:custGeom>
                <a:rect b="b" l="l" r="r" t="t"/>
                <a:pathLst>
                  <a:path extrusionOk="0" h="19560" w="9392">
                    <a:moveTo>
                      <a:pt x="4241" y="0"/>
                    </a:moveTo>
                    <a:cubicBezTo>
                      <a:pt x="3567" y="0"/>
                      <a:pt x="3276" y="540"/>
                      <a:pt x="3276" y="540"/>
                    </a:cubicBezTo>
                    <a:lnTo>
                      <a:pt x="3296" y="619"/>
                    </a:lnTo>
                    <a:cubicBezTo>
                      <a:pt x="1852" y="679"/>
                      <a:pt x="1" y="867"/>
                      <a:pt x="1" y="867"/>
                    </a:cubicBezTo>
                    <a:lnTo>
                      <a:pt x="209" y="2737"/>
                    </a:lnTo>
                    <a:cubicBezTo>
                      <a:pt x="209" y="2737"/>
                      <a:pt x="2287" y="2618"/>
                      <a:pt x="3712" y="2470"/>
                    </a:cubicBezTo>
                    <a:lnTo>
                      <a:pt x="5898" y="12118"/>
                    </a:lnTo>
                    <a:lnTo>
                      <a:pt x="4869" y="12355"/>
                    </a:lnTo>
                    <a:lnTo>
                      <a:pt x="5592" y="14721"/>
                    </a:lnTo>
                    <a:lnTo>
                      <a:pt x="6452" y="14552"/>
                    </a:lnTo>
                    <a:lnTo>
                      <a:pt x="7581" y="19559"/>
                    </a:lnTo>
                    <a:lnTo>
                      <a:pt x="9392" y="19154"/>
                    </a:lnTo>
                    <a:lnTo>
                      <a:pt x="8234" y="14216"/>
                    </a:lnTo>
                    <a:lnTo>
                      <a:pt x="8363" y="14186"/>
                    </a:lnTo>
                    <a:cubicBezTo>
                      <a:pt x="8363" y="14186"/>
                      <a:pt x="8392" y="12672"/>
                      <a:pt x="7848" y="11663"/>
                    </a:cubicBezTo>
                    <a:lnTo>
                      <a:pt x="7640" y="11713"/>
                    </a:lnTo>
                    <a:lnTo>
                      <a:pt x="5245" y="1520"/>
                    </a:lnTo>
                    <a:cubicBezTo>
                      <a:pt x="5245" y="1292"/>
                      <a:pt x="5206" y="1075"/>
                      <a:pt x="5107" y="897"/>
                    </a:cubicBezTo>
                    <a:lnTo>
                      <a:pt x="4929" y="164"/>
                    </a:lnTo>
                    <a:cubicBezTo>
                      <a:pt x="4665" y="46"/>
                      <a:pt x="4437" y="0"/>
                      <a:pt x="42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40"/>
              <p:cNvSpPr/>
              <p:nvPr/>
            </p:nvSpPr>
            <p:spPr>
              <a:xfrm>
                <a:off x="5809665" y="4207400"/>
                <a:ext cx="346926" cy="353777"/>
              </a:xfrm>
              <a:custGeom>
                <a:rect b="b" l="l" r="r" t="t"/>
                <a:pathLst>
                  <a:path extrusionOk="0" h="6248" w="6127">
                    <a:moveTo>
                      <a:pt x="3238" y="0"/>
                    </a:moveTo>
                    <a:cubicBezTo>
                      <a:pt x="1955" y="0"/>
                      <a:pt x="752" y="1017"/>
                      <a:pt x="397" y="2489"/>
                    </a:cubicBezTo>
                    <a:cubicBezTo>
                      <a:pt x="1" y="4181"/>
                      <a:pt x="862" y="5834"/>
                      <a:pt x="2336" y="6180"/>
                    </a:cubicBezTo>
                    <a:cubicBezTo>
                      <a:pt x="2524" y="6225"/>
                      <a:pt x="2712" y="6247"/>
                      <a:pt x="2899" y="6247"/>
                    </a:cubicBezTo>
                    <a:cubicBezTo>
                      <a:pt x="4172" y="6247"/>
                      <a:pt x="5375" y="5231"/>
                      <a:pt x="5720" y="3756"/>
                    </a:cubicBezTo>
                    <a:cubicBezTo>
                      <a:pt x="6126" y="2063"/>
                      <a:pt x="5256" y="411"/>
                      <a:pt x="3791" y="64"/>
                    </a:cubicBezTo>
                    <a:cubicBezTo>
                      <a:pt x="3606" y="21"/>
                      <a:pt x="3421" y="0"/>
                      <a:pt x="3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40"/>
              <p:cNvSpPr/>
              <p:nvPr/>
            </p:nvSpPr>
            <p:spPr>
              <a:xfrm>
                <a:off x="5912208" y="4282991"/>
                <a:ext cx="174907" cy="210806"/>
              </a:xfrm>
              <a:custGeom>
                <a:rect b="b" l="l" r="r" t="t"/>
                <a:pathLst>
                  <a:path extrusionOk="0" h="3723" w="3089">
                    <a:moveTo>
                      <a:pt x="1758" y="0"/>
                    </a:moveTo>
                    <a:cubicBezTo>
                      <a:pt x="1105" y="0"/>
                      <a:pt x="460" y="644"/>
                      <a:pt x="238" y="1550"/>
                    </a:cubicBezTo>
                    <a:cubicBezTo>
                      <a:pt x="1" y="2559"/>
                      <a:pt x="386" y="3519"/>
                      <a:pt x="1109" y="3697"/>
                    </a:cubicBezTo>
                    <a:cubicBezTo>
                      <a:pt x="1183" y="3714"/>
                      <a:pt x="1257" y="3722"/>
                      <a:pt x="1332" y="3722"/>
                    </a:cubicBezTo>
                    <a:cubicBezTo>
                      <a:pt x="1983" y="3722"/>
                      <a:pt x="2628" y="3079"/>
                      <a:pt x="2851" y="2173"/>
                    </a:cubicBezTo>
                    <a:cubicBezTo>
                      <a:pt x="3088" y="1154"/>
                      <a:pt x="2702" y="194"/>
                      <a:pt x="1980" y="26"/>
                    </a:cubicBezTo>
                    <a:cubicBezTo>
                      <a:pt x="1906" y="9"/>
                      <a:pt x="1832" y="0"/>
                      <a:pt x="17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40"/>
              <p:cNvSpPr/>
              <p:nvPr/>
            </p:nvSpPr>
            <p:spPr>
              <a:xfrm>
                <a:off x="6934754" y="4192509"/>
                <a:ext cx="343529" cy="354230"/>
              </a:xfrm>
              <a:custGeom>
                <a:rect b="b" l="l" r="r" t="t"/>
                <a:pathLst>
                  <a:path extrusionOk="0" h="6256" w="6067">
                    <a:moveTo>
                      <a:pt x="3191" y="0"/>
                    </a:moveTo>
                    <a:cubicBezTo>
                      <a:pt x="1883" y="0"/>
                      <a:pt x="674" y="1059"/>
                      <a:pt x="357" y="2564"/>
                    </a:cubicBezTo>
                    <a:cubicBezTo>
                      <a:pt x="1" y="4266"/>
                      <a:pt x="911" y="5899"/>
                      <a:pt x="2395" y="6205"/>
                    </a:cubicBezTo>
                    <a:cubicBezTo>
                      <a:pt x="2559" y="6239"/>
                      <a:pt x="2722" y="6256"/>
                      <a:pt x="2884" y="6256"/>
                    </a:cubicBezTo>
                    <a:cubicBezTo>
                      <a:pt x="4185" y="6256"/>
                      <a:pt x="5394" y="5196"/>
                      <a:pt x="5711" y="3682"/>
                    </a:cubicBezTo>
                    <a:cubicBezTo>
                      <a:pt x="6067" y="1990"/>
                      <a:pt x="5157" y="357"/>
                      <a:pt x="3682" y="50"/>
                    </a:cubicBezTo>
                    <a:cubicBezTo>
                      <a:pt x="3518" y="16"/>
                      <a:pt x="3354" y="0"/>
                      <a:pt x="3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40"/>
              <p:cNvSpPr/>
              <p:nvPr/>
            </p:nvSpPr>
            <p:spPr>
              <a:xfrm>
                <a:off x="7044035" y="4268156"/>
                <a:ext cx="172642" cy="211315"/>
              </a:xfrm>
              <a:custGeom>
                <a:rect b="b" l="l" r="r" t="t"/>
                <a:pathLst>
                  <a:path extrusionOk="0" h="3732" w="3049">
                    <a:moveTo>
                      <a:pt x="1715" y="1"/>
                    </a:moveTo>
                    <a:cubicBezTo>
                      <a:pt x="1056" y="1"/>
                      <a:pt x="406" y="666"/>
                      <a:pt x="208" y="1594"/>
                    </a:cubicBezTo>
                    <a:cubicBezTo>
                      <a:pt x="1" y="2613"/>
                      <a:pt x="416" y="3563"/>
                      <a:pt x="1138" y="3712"/>
                    </a:cubicBezTo>
                    <a:cubicBezTo>
                      <a:pt x="1203" y="3725"/>
                      <a:pt x="1268" y="3732"/>
                      <a:pt x="1333" y="3732"/>
                    </a:cubicBezTo>
                    <a:cubicBezTo>
                      <a:pt x="1993" y="3732"/>
                      <a:pt x="2641" y="3066"/>
                      <a:pt x="2831" y="2138"/>
                    </a:cubicBezTo>
                    <a:cubicBezTo>
                      <a:pt x="3048" y="1119"/>
                      <a:pt x="2633" y="169"/>
                      <a:pt x="1910" y="20"/>
                    </a:cubicBezTo>
                    <a:cubicBezTo>
                      <a:pt x="1845" y="7"/>
                      <a:pt x="1780" y="1"/>
                      <a:pt x="171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40"/>
              <p:cNvSpPr/>
              <p:nvPr/>
            </p:nvSpPr>
            <p:spPr>
              <a:xfrm>
                <a:off x="6334103" y="2973709"/>
                <a:ext cx="332884" cy="143085"/>
              </a:xfrm>
              <a:custGeom>
                <a:rect b="b" l="l" r="r" t="t"/>
                <a:pathLst>
                  <a:path extrusionOk="0" h="2527" w="5879">
                    <a:moveTo>
                      <a:pt x="5171" y="0"/>
                    </a:moveTo>
                    <a:cubicBezTo>
                      <a:pt x="3996" y="0"/>
                      <a:pt x="1" y="587"/>
                      <a:pt x="1" y="587"/>
                    </a:cubicBezTo>
                    <a:lnTo>
                      <a:pt x="387" y="2527"/>
                    </a:lnTo>
                    <a:cubicBezTo>
                      <a:pt x="387" y="2527"/>
                      <a:pt x="5355" y="2279"/>
                      <a:pt x="5612" y="2092"/>
                    </a:cubicBezTo>
                    <a:cubicBezTo>
                      <a:pt x="5879" y="1903"/>
                      <a:pt x="5830" y="241"/>
                      <a:pt x="5473" y="33"/>
                    </a:cubicBezTo>
                    <a:cubicBezTo>
                      <a:pt x="5432" y="10"/>
                      <a:pt x="5326" y="0"/>
                      <a:pt x="51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40"/>
              <p:cNvSpPr/>
              <p:nvPr/>
            </p:nvSpPr>
            <p:spPr>
              <a:xfrm>
                <a:off x="6421131" y="2872468"/>
                <a:ext cx="205540" cy="253952"/>
              </a:xfrm>
              <a:custGeom>
                <a:rect b="b" l="l" r="r" t="t"/>
                <a:pathLst>
                  <a:path extrusionOk="0" h="4485" w="3630">
                    <a:moveTo>
                      <a:pt x="2234" y="1"/>
                    </a:moveTo>
                    <a:cubicBezTo>
                      <a:pt x="2006" y="1"/>
                      <a:pt x="532" y="1465"/>
                      <a:pt x="414" y="1692"/>
                    </a:cubicBezTo>
                    <a:cubicBezTo>
                      <a:pt x="295" y="1930"/>
                      <a:pt x="730" y="2593"/>
                      <a:pt x="671" y="2939"/>
                    </a:cubicBezTo>
                    <a:cubicBezTo>
                      <a:pt x="611" y="3286"/>
                      <a:pt x="97" y="3751"/>
                      <a:pt x="38" y="4097"/>
                    </a:cubicBezTo>
                    <a:cubicBezTo>
                      <a:pt x="0" y="4314"/>
                      <a:pt x="235" y="4484"/>
                      <a:pt x="600" y="4484"/>
                    </a:cubicBezTo>
                    <a:cubicBezTo>
                      <a:pt x="818" y="4484"/>
                      <a:pt x="1082" y="4423"/>
                      <a:pt x="1364" y="4275"/>
                    </a:cubicBezTo>
                    <a:cubicBezTo>
                      <a:pt x="2116" y="3869"/>
                      <a:pt x="2294" y="2484"/>
                      <a:pt x="2353" y="2138"/>
                    </a:cubicBezTo>
                    <a:cubicBezTo>
                      <a:pt x="2399" y="1811"/>
                      <a:pt x="3495" y="1801"/>
                      <a:pt x="3618" y="1801"/>
                    </a:cubicBezTo>
                    <a:cubicBezTo>
                      <a:pt x="3625" y="1801"/>
                      <a:pt x="3629" y="1802"/>
                      <a:pt x="3629" y="1802"/>
                    </a:cubicBezTo>
                    <a:cubicBezTo>
                      <a:pt x="3629" y="1802"/>
                      <a:pt x="2462" y="1"/>
                      <a:pt x="2234" y="1"/>
                    </a:cubicBezTo>
                    <a:close/>
                  </a:path>
                </a:pathLst>
              </a:custGeom>
              <a:solidFill>
                <a:srgbClr val="F1B4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40"/>
              <p:cNvSpPr/>
              <p:nvPr/>
            </p:nvSpPr>
            <p:spPr>
              <a:xfrm>
                <a:off x="7811667" y="4018847"/>
                <a:ext cx="288039" cy="277450"/>
              </a:xfrm>
              <a:custGeom>
                <a:rect b="b" l="l" r="r" t="t"/>
                <a:pathLst>
                  <a:path extrusionOk="0" h="4900" w="5087">
                    <a:moveTo>
                      <a:pt x="3206" y="1"/>
                    </a:moveTo>
                    <a:lnTo>
                      <a:pt x="0" y="2326"/>
                    </a:lnTo>
                    <a:lnTo>
                      <a:pt x="1821" y="4898"/>
                    </a:lnTo>
                    <a:cubicBezTo>
                      <a:pt x="1821" y="4898"/>
                      <a:pt x="1842" y="4899"/>
                      <a:pt x="1882" y="4899"/>
                    </a:cubicBezTo>
                    <a:cubicBezTo>
                      <a:pt x="2150" y="4899"/>
                      <a:pt x="3249" y="4854"/>
                      <a:pt x="4018" y="4146"/>
                    </a:cubicBezTo>
                    <a:cubicBezTo>
                      <a:pt x="4898" y="3325"/>
                      <a:pt x="5087" y="2514"/>
                      <a:pt x="5087" y="2514"/>
                    </a:cubicBezTo>
                    <a:lnTo>
                      <a:pt x="3206" y="1"/>
                    </a:lnTo>
                    <a:close/>
                  </a:path>
                </a:pathLst>
              </a:custGeom>
              <a:solidFill>
                <a:srgbClr val="F1B4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40"/>
              <p:cNvSpPr/>
              <p:nvPr/>
            </p:nvSpPr>
            <p:spPr>
              <a:xfrm>
                <a:off x="6864769" y="4253604"/>
                <a:ext cx="234757" cy="206559"/>
              </a:xfrm>
              <a:custGeom>
                <a:rect b="b" l="l" r="r" t="t"/>
                <a:pathLst>
                  <a:path extrusionOk="0" h="3648" w="4146">
                    <a:moveTo>
                      <a:pt x="0" y="0"/>
                    </a:moveTo>
                    <a:lnTo>
                      <a:pt x="59" y="3068"/>
                    </a:lnTo>
                    <a:cubicBezTo>
                      <a:pt x="59" y="3068"/>
                      <a:pt x="790" y="3647"/>
                      <a:pt x="1887" y="3647"/>
                    </a:cubicBezTo>
                    <a:cubicBezTo>
                      <a:pt x="1946" y="3647"/>
                      <a:pt x="2006" y="3645"/>
                      <a:pt x="2068" y="3642"/>
                    </a:cubicBezTo>
                    <a:cubicBezTo>
                      <a:pt x="3266" y="3573"/>
                      <a:pt x="4146" y="3206"/>
                      <a:pt x="4146" y="3206"/>
                    </a:cubicBezTo>
                    <a:lnTo>
                      <a:pt x="4018" y="0"/>
                    </a:lnTo>
                    <a:close/>
                  </a:path>
                </a:pathLst>
              </a:custGeom>
              <a:solidFill>
                <a:srgbClr val="F1B4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40"/>
              <p:cNvSpPr/>
              <p:nvPr/>
            </p:nvSpPr>
            <p:spPr>
              <a:xfrm>
                <a:off x="6743710" y="3054000"/>
                <a:ext cx="1327401" cy="1270835"/>
              </a:xfrm>
              <a:custGeom>
                <a:rect b="b" l="l" r="r" t="t"/>
                <a:pathLst>
                  <a:path extrusionOk="0" h="22444" w="23443">
                    <a:moveTo>
                      <a:pt x="2820" y="1"/>
                    </a:moveTo>
                    <a:cubicBezTo>
                      <a:pt x="2820" y="1"/>
                      <a:pt x="1000" y="7106"/>
                      <a:pt x="495" y="9173"/>
                    </a:cubicBezTo>
                    <a:cubicBezTo>
                      <a:pt x="1" y="11251"/>
                      <a:pt x="940" y="22443"/>
                      <a:pt x="940" y="22443"/>
                    </a:cubicBezTo>
                    <a:cubicBezTo>
                      <a:pt x="940" y="22443"/>
                      <a:pt x="7165" y="22067"/>
                      <a:pt x="7224" y="21879"/>
                    </a:cubicBezTo>
                    <a:cubicBezTo>
                      <a:pt x="7293" y="21691"/>
                      <a:pt x="7095" y="11816"/>
                      <a:pt x="7095" y="11816"/>
                    </a:cubicBezTo>
                    <a:lnTo>
                      <a:pt x="8738" y="5463"/>
                    </a:lnTo>
                    <a:cubicBezTo>
                      <a:pt x="8738" y="5463"/>
                      <a:pt x="12320" y="13637"/>
                      <a:pt x="12944" y="14705"/>
                    </a:cubicBezTo>
                    <a:cubicBezTo>
                      <a:pt x="13577" y="15774"/>
                      <a:pt x="17723" y="21315"/>
                      <a:pt x="17723" y="21315"/>
                    </a:cubicBezTo>
                    <a:lnTo>
                      <a:pt x="23442" y="17476"/>
                    </a:lnTo>
                    <a:cubicBezTo>
                      <a:pt x="23442" y="17476"/>
                      <a:pt x="18169" y="9747"/>
                      <a:pt x="17980" y="9490"/>
                    </a:cubicBezTo>
                    <a:cubicBezTo>
                      <a:pt x="17793" y="9243"/>
                      <a:pt x="15081" y="505"/>
                      <a:pt x="15081" y="505"/>
                    </a:cubicBezTo>
                    <a:lnTo>
                      <a:pt x="28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40"/>
              <p:cNvSpPr/>
              <p:nvPr/>
            </p:nvSpPr>
            <p:spPr>
              <a:xfrm>
                <a:off x="8302471" y="4164537"/>
                <a:ext cx="205653" cy="346869"/>
              </a:xfrm>
              <a:custGeom>
                <a:rect b="b" l="l" r="r" t="t"/>
                <a:pathLst>
                  <a:path extrusionOk="0" h="6126" w="3632">
                    <a:moveTo>
                      <a:pt x="1366" y="0"/>
                    </a:moveTo>
                    <a:lnTo>
                      <a:pt x="1" y="475"/>
                    </a:lnTo>
                    <a:lnTo>
                      <a:pt x="2128" y="6125"/>
                    </a:lnTo>
                    <a:lnTo>
                      <a:pt x="3632" y="5512"/>
                    </a:lnTo>
                    <a:lnTo>
                      <a:pt x="13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40"/>
              <p:cNvSpPr/>
              <p:nvPr/>
            </p:nvSpPr>
            <p:spPr>
              <a:xfrm>
                <a:off x="7295043" y="4122466"/>
                <a:ext cx="131194" cy="467362"/>
              </a:xfrm>
              <a:custGeom>
                <a:rect b="b" l="l" r="r" t="t"/>
                <a:pathLst>
                  <a:path extrusionOk="0" h="8254" w="2317">
                    <a:moveTo>
                      <a:pt x="951" y="1"/>
                    </a:moveTo>
                    <a:lnTo>
                      <a:pt x="1" y="8165"/>
                    </a:lnTo>
                    <a:lnTo>
                      <a:pt x="1465" y="8254"/>
                    </a:lnTo>
                    <a:lnTo>
                      <a:pt x="2316" y="51"/>
                    </a:lnTo>
                    <a:lnTo>
                      <a:pt x="9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40"/>
              <p:cNvSpPr/>
              <p:nvPr/>
            </p:nvSpPr>
            <p:spPr>
              <a:xfrm>
                <a:off x="7330319" y="4098402"/>
                <a:ext cx="120549" cy="53282"/>
              </a:xfrm>
              <a:custGeom>
                <a:rect b="b" l="l" r="r" t="t"/>
                <a:pathLst>
                  <a:path extrusionOk="0" h="941" w="2129">
                    <a:moveTo>
                      <a:pt x="2129" y="1"/>
                    </a:moveTo>
                    <a:lnTo>
                      <a:pt x="70" y="40"/>
                    </a:lnTo>
                    <a:lnTo>
                      <a:pt x="1" y="891"/>
                    </a:lnTo>
                    <a:lnTo>
                      <a:pt x="2050" y="940"/>
                    </a:lnTo>
                    <a:lnTo>
                      <a:pt x="21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40"/>
              <p:cNvSpPr/>
              <p:nvPr/>
            </p:nvSpPr>
            <p:spPr>
              <a:xfrm>
                <a:off x="7765123" y="3203993"/>
                <a:ext cx="304346" cy="147049"/>
              </a:xfrm>
              <a:custGeom>
                <a:rect b="b" l="l" r="r" t="t"/>
                <a:pathLst>
                  <a:path extrusionOk="0" h="2597" w="5375">
                    <a:moveTo>
                      <a:pt x="4555" y="1"/>
                    </a:moveTo>
                    <a:cubicBezTo>
                      <a:pt x="3383" y="1"/>
                      <a:pt x="1" y="756"/>
                      <a:pt x="1" y="756"/>
                    </a:cubicBezTo>
                    <a:lnTo>
                      <a:pt x="426" y="2596"/>
                    </a:lnTo>
                    <a:cubicBezTo>
                      <a:pt x="426" y="2596"/>
                      <a:pt x="4909" y="1794"/>
                      <a:pt x="5137" y="1557"/>
                    </a:cubicBezTo>
                    <a:cubicBezTo>
                      <a:pt x="5374" y="1330"/>
                      <a:pt x="5374" y="340"/>
                      <a:pt x="4909" y="53"/>
                    </a:cubicBezTo>
                    <a:cubicBezTo>
                      <a:pt x="4849" y="16"/>
                      <a:pt x="4725" y="1"/>
                      <a:pt x="45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40"/>
              <p:cNvSpPr/>
              <p:nvPr/>
            </p:nvSpPr>
            <p:spPr>
              <a:xfrm>
                <a:off x="7503470" y="3230322"/>
                <a:ext cx="339056" cy="174511"/>
              </a:xfrm>
              <a:custGeom>
                <a:rect b="b" l="l" r="r" t="t"/>
                <a:pathLst>
                  <a:path extrusionOk="0" h="3082" w="5988">
                    <a:moveTo>
                      <a:pt x="5269" y="1"/>
                    </a:moveTo>
                    <a:cubicBezTo>
                      <a:pt x="4454" y="1"/>
                      <a:pt x="1" y="1191"/>
                      <a:pt x="1" y="1191"/>
                    </a:cubicBezTo>
                    <a:lnTo>
                      <a:pt x="614" y="3081"/>
                    </a:lnTo>
                    <a:cubicBezTo>
                      <a:pt x="614" y="3081"/>
                      <a:pt x="5512" y="2250"/>
                      <a:pt x="5750" y="2042"/>
                    </a:cubicBezTo>
                    <a:cubicBezTo>
                      <a:pt x="5987" y="1824"/>
                      <a:pt x="5750" y="172"/>
                      <a:pt x="5374" y="14"/>
                    </a:cubicBezTo>
                    <a:cubicBezTo>
                      <a:pt x="5353" y="5"/>
                      <a:pt x="5317" y="1"/>
                      <a:pt x="5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40"/>
              <p:cNvSpPr/>
              <p:nvPr/>
            </p:nvSpPr>
            <p:spPr>
              <a:xfrm>
                <a:off x="6476452" y="2122786"/>
                <a:ext cx="1168802" cy="979739"/>
              </a:xfrm>
              <a:custGeom>
                <a:rect b="b" l="l" r="r" t="t"/>
                <a:pathLst>
                  <a:path extrusionOk="0" h="17303" w="20642">
                    <a:moveTo>
                      <a:pt x="15784" y="0"/>
                    </a:moveTo>
                    <a:lnTo>
                      <a:pt x="11489" y="149"/>
                    </a:lnTo>
                    <a:cubicBezTo>
                      <a:pt x="11489" y="149"/>
                      <a:pt x="10124" y="377"/>
                      <a:pt x="8807" y="1564"/>
                    </a:cubicBezTo>
                    <a:cubicBezTo>
                      <a:pt x="7481" y="2741"/>
                      <a:pt x="5126" y="8065"/>
                      <a:pt x="4651" y="8916"/>
                    </a:cubicBezTo>
                    <a:cubicBezTo>
                      <a:pt x="4186" y="9767"/>
                      <a:pt x="4186" y="9905"/>
                      <a:pt x="4186" y="9905"/>
                    </a:cubicBezTo>
                    <a:cubicBezTo>
                      <a:pt x="4186" y="9905"/>
                      <a:pt x="139" y="12073"/>
                      <a:pt x="0" y="12359"/>
                    </a:cubicBezTo>
                    <a:cubicBezTo>
                      <a:pt x="0" y="12359"/>
                      <a:pt x="930" y="12874"/>
                      <a:pt x="1583" y="13587"/>
                    </a:cubicBezTo>
                    <a:cubicBezTo>
                      <a:pt x="2247" y="14289"/>
                      <a:pt x="2810" y="15655"/>
                      <a:pt x="2999" y="15655"/>
                    </a:cubicBezTo>
                    <a:cubicBezTo>
                      <a:pt x="3187" y="15655"/>
                      <a:pt x="6818" y="14240"/>
                      <a:pt x="6819" y="14240"/>
                    </a:cubicBezTo>
                    <a:lnTo>
                      <a:pt x="6819" y="14240"/>
                    </a:lnTo>
                    <a:cubicBezTo>
                      <a:pt x="6818" y="14240"/>
                      <a:pt x="6399" y="17259"/>
                      <a:pt x="6625" y="17259"/>
                    </a:cubicBezTo>
                    <a:cubicBezTo>
                      <a:pt x="6626" y="17259"/>
                      <a:pt x="6628" y="17258"/>
                      <a:pt x="6630" y="17258"/>
                    </a:cubicBezTo>
                    <a:cubicBezTo>
                      <a:pt x="6770" y="17235"/>
                      <a:pt x="8813" y="17208"/>
                      <a:pt x="11031" y="17208"/>
                    </a:cubicBezTo>
                    <a:cubicBezTo>
                      <a:pt x="12586" y="17208"/>
                      <a:pt x="14228" y="17221"/>
                      <a:pt x="15358" y="17258"/>
                    </a:cubicBezTo>
                    <a:cubicBezTo>
                      <a:pt x="16268" y="17291"/>
                      <a:pt x="17132" y="17302"/>
                      <a:pt x="17880" y="17302"/>
                    </a:cubicBezTo>
                    <a:cubicBezTo>
                      <a:pt x="19375" y="17302"/>
                      <a:pt x="20404" y="17258"/>
                      <a:pt x="20404" y="17258"/>
                    </a:cubicBezTo>
                    <a:cubicBezTo>
                      <a:pt x="20404" y="17258"/>
                      <a:pt x="20642" y="7689"/>
                      <a:pt x="20306" y="6512"/>
                    </a:cubicBezTo>
                    <a:cubicBezTo>
                      <a:pt x="19979" y="5334"/>
                      <a:pt x="15784" y="0"/>
                      <a:pt x="157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40"/>
              <p:cNvSpPr/>
              <p:nvPr/>
            </p:nvSpPr>
            <p:spPr>
              <a:xfrm>
                <a:off x="6860805" y="2434097"/>
                <a:ext cx="141839" cy="497259"/>
              </a:xfrm>
              <a:custGeom>
                <a:rect b="b" l="l" r="r" t="t"/>
                <a:pathLst>
                  <a:path extrusionOk="0" h="8782" w="2505">
                    <a:moveTo>
                      <a:pt x="2465" y="0"/>
                    </a:moveTo>
                    <a:cubicBezTo>
                      <a:pt x="2455" y="0"/>
                      <a:pt x="2442" y="10"/>
                      <a:pt x="2435" y="24"/>
                    </a:cubicBezTo>
                    <a:lnTo>
                      <a:pt x="0" y="8732"/>
                    </a:lnTo>
                    <a:cubicBezTo>
                      <a:pt x="0" y="8752"/>
                      <a:pt x="11" y="8772"/>
                      <a:pt x="20" y="8781"/>
                    </a:cubicBezTo>
                    <a:cubicBezTo>
                      <a:pt x="40" y="8781"/>
                      <a:pt x="60" y="8772"/>
                      <a:pt x="70" y="8752"/>
                    </a:cubicBezTo>
                    <a:lnTo>
                      <a:pt x="2504" y="44"/>
                    </a:lnTo>
                    <a:cubicBezTo>
                      <a:pt x="2504" y="24"/>
                      <a:pt x="2494" y="4"/>
                      <a:pt x="2474" y="4"/>
                    </a:cubicBezTo>
                    <a:cubicBezTo>
                      <a:pt x="2472" y="2"/>
                      <a:pt x="2468" y="0"/>
                      <a:pt x="2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40"/>
              <p:cNvSpPr/>
              <p:nvPr/>
            </p:nvSpPr>
            <p:spPr>
              <a:xfrm>
                <a:off x="7423916" y="3022631"/>
                <a:ext cx="327278" cy="414760"/>
              </a:xfrm>
              <a:custGeom>
                <a:rect b="b" l="l" r="r" t="t"/>
                <a:pathLst>
                  <a:path extrusionOk="0" h="7325" w="5780">
                    <a:moveTo>
                      <a:pt x="2682" y="1"/>
                    </a:moveTo>
                    <a:lnTo>
                      <a:pt x="2475" y="465"/>
                    </a:lnTo>
                    <a:cubicBezTo>
                      <a:pt x="2475" y="465"/>
                      <a:pt x="1831" y="1841"/>
                      <a:pt x="1277" y="2345"/>
                    </a:cubicBezTo>
                    <a:cubicBezTo>
                      <a:pt x="733" y="2850"/>
                      <a:pt x="1" y="3454"/>
                      <a:pt x="228" y="3721"/>
                    </a:cubicBezTo>
                    <a:cubicBezTo>
                      <a:pt x="302" y="3811"/>
                      <a:pt x="385" y="3833"/>
                      <a:pt x="490" y="3833"/>
                    </a:cubicBezTo>
                    <a:cubicBezTo>
                      <a:pt x="590" y="3833"/>
                      <a:pt x="710" y="3813"/>
                      <a:pt x="860" y="3813"/>
                    </a:cubicBezTo>
                    <a:cubicBezTo>
                      <a:pt x="1033" y="3813"/>
                      <a:pt x="1246" y="3840"/>
                      <a:pt x="1514" y="3959"/>
                    </a:cubicBezTo>
                    <a:cubicBezTo>
                      <a:pt x="2247" y="4275"/>
                      <a:pt x="2385" y="4740"/>
                      <a:pt x="2425" y="5562"/>
                    </a:cubicBezTo>
                    <a:cubicBezTo>
                      <a:pt x="2475" y="6383"/>
                      <a:pt x="2068" y="6729"/>
                      <a:pt x="2376" y="7086"/>
                    </a:cubicBezTo>
                    <a:cubicBezTo>
                      <a:pt x="2523" y="7260"/>
                      <a:pt x="2666" y="7324"/>
                      <a:pt x="2794" y="7324"/>
                    </a:cubicBezTo>
                    <a:cubicBezTo>
                      <a:pt x="3138" y="7324"/>
                      <a:pt x="3385" y="6868"/>
                      <a:pt x="3385" y="6868"/>
                    </a:cubicBezTo>
                    <a:lnTo>
                      <a:pt x="3385" y="6868"/>
                    </a:lnTo>
                    <a:cubicBezTo>
                      <a:pt x="3385" y="6868"/>
                      <a:pt x="3321" y="7197"/>
                      <a:pt x="3714" y="7197"/>
                    </a:cubicBezTo>
                    <a:cubicBezTo>
                      <a:pt x="3757" y="7197"/>
                      <a:pt x="3805" y="7193"/>
                      <a:pt x="3860" y="7185"/>
                    </a:cubicBezTo>
                    <a:cubicBezTo>
                      <a:pt x="4404" y="7095"/>
                      <a:pt x="4404" y="6660"/>
                      <a:pt x="4404" y="6660"/>
                    </a:cubicBezTo>
                    <a:cubicBezTo>
                      <a:pt x="4404" y="6660"/>
                      <a:pt x="4948" y="6660"/>
                      <a:pt x="5136" y="6343"/>
                    </a:cubicBezTo>
                    <a:lnTo>
                      <a:pt x="5314" y="6017"/>
                    </a:lnTo>
                    <a:cubicBezTo>
                      <a:pt x="5314" y="6017"/>
                      <a:pt x="5503" y="5977"/>
                      <a:pt x="5552" y="5512"/>
                    </a:cubicBezTo>
                    <a:cubicBezTo>
                      <a:pt x="5591" y="5057"/>
                      <a:pt x="5413" y="4364"/>
                      <a:pt x="5176" y="3860"/>
                    </a:cubicBezTo>
                    <a:cubicBezTo>
                      <a:pt x="4948" y="3355"/>
                      <a:pt x="4720" y="3088"/>
                      <a:pt x="4859" y="2712"/>
                    </a:cubicBezTo>
                    <a:cubicBezTo>
                      <a:pt x="4997" y="2345"/>
                      <a:pt x="5780" y="931"/>
                      <a:pt x="5780" y="931"/>
                    </a:cubicBezTo>
                    <a:lnTo>
                      <a:pt x="2682" y="1"/>
                    </a:lnTo>
                    <a:close/>
                  </a:path>
                </a:pathLst>
              </a:custGeom>
              <a:solidFill>
                <a:srgbClr val="F1B4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40"/>
              <p:cNvSpPr/>
              <p:nvPr/>
            </p:nvSpPr>
            <p:spPr>
              <a:xfrm>
                <a:off x="7412705" y="3222452"/>
                <a:ext cx="168169" cy="240985"/>
              </a:xfrm>
              <a:custGeom>
                <a:rect b="b" l="l" r="r" t="t"/>
                <a:pathLst>
                  <a:path extrusionOk="0" h="4256" w="2970">
                    <a:moveTo>
                      <a:pt x="1157" y="1"/>
                    </a:moveTo>
                    <a:cubicBezTo>
                      <a:pt x="1025" y="1"/>
                      <a:pt x="890" y="19"/>
                      <a:pt x="753" y="54"/>
                    </a:cubicBezTo>
                    <a:cubicBezTo>
                      <a:pt x="1" y="241"/>
                      <a:pt x="1" y="1617"/>
                      <a:pt x="1" y="1617"/>
                    </a:cubicBezTo>
                    <a:cubicBezTo>
                      <a:pt x="1" y="1617"/>
                      <a:pt x="21" y="2607"/>
                      <a:pt x="397" y="3447"/>
                    </a:cubicBezTo>
                    <a:cubicBezTo>
                      <a:pt x="651" y="4024"/>
                      <a:pt x="1202" y="4255"/>
                      <a:pt x="1677" y="4255"/>
                    </a:cubicBezTo>
                    <a:cubicBezTo>
                      <a:pt x="1904" y="4255"/>
                      <a:pt x="2113" y="4203"/>
                      <a:pt x="2266" y="4111"/>
                    </a:cubicBezTo>
                    <a:cubicBezTo>
                      <a:pt x="2732" y="3823"/>
                      <a:pt x="2969" y="2607"/>
                      <a:pt x="2593" y="1380"/>
                    </a:cubicBezTo>
                    <a:cubicBezTo>
                      <a:pt x="2286" y="376"/>
                      <a:pt x="1753" y="1"/>
                      <a:pt x="11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40"/>
              <p:cNvSpPr/>
              <p:nvPr/>
            </p:nvSpPr>
            <p:spPr>
              <a:xfrm>
                <a:off x="7334282" y="3280886"/>
                <a:ext cx="179890" cy="820347"/>
              </a:xfrm>
              <a:custGeom>
                <a:rect b="b" l="l" r="r" t="t"/>
                <a:pathLst>
                  <a:path extrusionOk="0" h="14488" w="3177">
                    <a:moveTo>
                      <a:pt x="2345" y="1"/>
                    </a:moveTo>
                    <a:cubicBezTo>
                      <a:pt x="1633" y="1"/>
                      <a:pt x="1524" y="238"/>
                      <a:pt x="1524" y="238"/>
                    </a:cubicBezTo>
                    <a:lnTo>
                      <a:pt x="0" y="14488"/>
                    </a:lnTo>
                    <a:lnTo>
                      <a:pt x="0" y="14488"/>
                    </a:lnTo>
                    <a:lnTo>
                      <a:pt x="1811" y="14439"/>
                    </a:lnTo>
                    <a:lnTo>
                      <a:pt x="3176" y="387"/>
                    </a:lnTo>
                    <a:cubicBezTo>
                      <a:pt x="3176" y="387"/>
                      <a:pt x="3088" y="1"/>
                      <a:pt x="23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40"/>
              <p:cNvSpPr/>
              <p:nvPr/>
            </p:nvSpPr>
            <p:spPr>
              <a:xfrm>
                <a:off x="7946655" y="3170019"/>
                <a:ext cx="467362" cy="1078036"/>
              </a:xfrm>
              <a:custGeom>
                <a:rect b="b" l="l" r="r" t="t"/>
                <a:pathLst>
                  <a:path extrusionOk="0" h="19039" w="8254">
                    <a:moveTo>
                      <a:pt x="1059" y="0"/>
                    </a:moveTo>
                    <a:cubicBezTo>
                      <a:pt x="262" y="0"/>
                      <a:pt x="1" y="653"/>
                      <a:pt x="1" y="653"/>
                    </a:cubicBezTo>
                    <a:lnTo>
                      <a:pt x="6512" y="19038"/>
                    </a:lnTo>
                    <a:lnTo>
                      <a:pt x="8253" y="18425"/>
                    </a:lnTo>
                    <a:lnTo>
                      <a:pt x="1604" y="89"/>
                    </a:lnTo>
                    <a:cubicBezTo>
                      <a:pt x="1399" y="26"/>
                      <a:pt x="1218" y="0"/>
                      <a:pt x="10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40"/>
              <p:cNvSpPr/>
              <p:nvPr/>
            </p:nvSpPr>
            <p:spPr>
              <a:xfrm>
                <a:off x="7399285" y="3863645"/>
                <a:ext cx="851716" cy="237588"/>
              </a:xfrm>
              <a:custGeom>
                <a:rect b="b" l="l" r="r" t="t"/>
                <a:pathLst>
                  <a:path extrusionOk="0" h="4196" w="15042">
                    <a:moveTo>
                      <a:pt x="14615" y="0"/>
                    </a:moveTo>
                    <a:lnTo>
                      <a:pt x="0" y="2692"/>
                    </a:lnTo>
                    <a:lnTo>
                      <a:pt x="287" y="4196"/>
                    </a:lnTo>
                    <a:lnTo>
                      <a:pt x="15041" y="1366"/>
                    </a:lnTo>
                    <a:lnTo>
                      <a:pt x="146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40"/>
              <p:cNvSpPr/>
              <p:nvPr/>
            </p:nvSpPr>
            <p:spPr>
              <a:xfrm>
                <a:off x="7407099" y="3457945"/>
                <a:ext cx="704950" cy="587289"/>
              </a:xfrm>
              <a:custGeom>
                <a:rect b="b" l="l" r="r" t="t"/>
                <a:pathLst>
                  <a:path extrusionOk="0" h="10372" w="12450">
                    <a:moveTo>
                      <a:pt x="11836" y="1"/>
                    </a:moveTo>
                    <a:lnTo>
                      <a:pt x="1" y="9432"/>
                    </a:lnTo>
                    <a:lnTo>
                      <a:pt x="901" y="10371"/>
                    </a:lnTo>
                    <a:lnTo>
                      <a:pt x="12449" y="1416"/>
                    </a:lnTo>
                    <a:lnTo>
                      <a:pt x="1183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40"/>
              <p:cNvSpPr/>
              <p:nvPr/>
            </p:nvSpPr>
            <p:spPr>
              <a:xfrm>
                <a:off x="7326412" y="3954411"/>
                <a:ext cx="219695" cy="151578"/>
              </a:xfrm>
              <a:custGeom>
                <a:rect b="b" l="l" r="r" t="t"/>
                <a:pathLst>
                  <a:path extrusionOk="0" h="2677" w="3880">
                    <a:moveTo>
                      <a:pt x="169" y="0"/>
                    </a:moveTo>
                    <a:lnTo>
                      <a:pt x="1" y="2593"/>
                    </a:lnTo>
                    <a:cubicBezTo>
                      <a:pt x="1" y="2593"/>
                      <a:pt x="1531" y="2677"/>
                      <a:pt x="2610" y="2677"/>
                    </a:cubicBezTo>
                    <a:cubicBezTo>
                      <a:pt x="3150" y="2677"/>
                      <a:pt x="3576" y="2656"/>
                      <a:pt x="3642" y="2593"/>
                    </a:cubicBezTo>
                    <a:cubicBezTo>
                      <a:pt x="3830" y="2405"/>
                      <a:pt x="3880" y="337"/>
                      <a:pt x="3880" y="189"/>
                    </a:cubicBezTo>
                    <a:cubicBezTo>
                      <a:pt x="3880" y="50"/>
                      <a:pt x="169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40"/>
              <p:cNvSpPr/>
              <p:nvPr/>
            </p:nvSpPr>
            <p:spPr>
              <a:xfrm>
                <a:off x="8114767" y="3802549"/>
                <a:ext cx="208484" cy="186628"/>
              </a:xfrm>
              <a:custGeom>
                <a:rect b="b" l="l" r="r" t="t"/>
                <a:pathLst>
                  <a:path extrusionOk="0" h="3296" w="3682">
                    <a:moveTo>
                      <a:pt x="2880" y="1"/>
                    </a:moveTo>
                    <a:lnTo>
                      <a:pt x="2524" y="120"/>
                    </a:lnTo>
                    <a:lnTo>
                      <a:pt x="0" y="1030"/>
                    </a:lnTo>
                    <a:lnTo>
                      <a:pt x="990" y="3296"/>
                    </a:lnTo>
                    <a:lnTo>
                      <a:pt x="3681" y="2445"/>
                    </a:lnTo>
                    <a:cubicBezTo>
                      <a:pt x="3681" y="2445"/>
                      <a:pt x="3543" y="941"/>
                      <a:pt x="28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40"/>
              <p:cNvSpPr/>
              <p:nvPr/>
            </p:nvSpPr>
            <p:spPr>
              <a:xfrm>
                <a:off x="8301904" y="4208250"/>
                <a:ext cx="151918" cy="109281"/>
              </a:xfrm>
              <a:custGeom>
                <a:rect b="b" l="l" r="r" t="t"/>
                <a:pathLst>
                  <a:path extrusionOk="0" h="1930" w="2683">
                    <a:moveTo>
                      <a:pt x="2168" y="0"/>
                    </a:moveTo>
                    <a:lnTo>
                      <a:pt x="941" y="425"/>
                    </a:lnTo>
                    <a:lnTo>
                      <a:pt x="0" y="752"/>
                    </a:lnTo>
                    <a:lnTo>
                      <a:pt x="376" y="1929"/>
                    </a:lnTo>
                    <a:lnTo>
                      <a:pt x="2682" y="1078"/>
                    </a:ln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40"/>
              <p:cNvSpPr/>
              <p:nvPr/>
            </p:nvSpPr>
            <p:spPr>
              <a:xfrm>
                <a:off x="7163962" y="4527770"/>
                <a:ext cx="330053" cy="355476"/>
              </a:xfrm>
              <a:custGeom>
                <a:rect b="b" l="l" r="r" t="t"/>
                <a:pathLst>
                  <a:path extrusionOk="0" h="6278" w="5829">
                    <a:moveTo>
                      <a:pt x="2993" y="1"/>
                    </a:moveTo>
                    <a:cubicBezTo>
                      <a:pt x="1610" y="1"/>
                      <a:pt x="383" y="1205"/>
                      <a:pt x="198" y="2828"/>
                    </a:cubicBezTo>
                    <a:cubicBezTo>
                      <a:pt x="0" y="4549"/>
                      <a:pt x="1049" y="6093"/>
                      <a:pt x="2553" y="6261"/>
                    </a:cubicBezTo>
                    <a:cubicBezTo>
                      <a:pt x="2648" y="6272"/>
                      <a:pt x="2742" y="6278"/>
                      <a:pt x="2836" y="6278"/>
                    </a:cubicBezTo>
                    <a:cubicBezTo>
                      <a:pt x="4218" y="6278"/>
                      <a:pt x="5445" y="5074"/>
                      <a:pt x="5630" y="3461"/>
                    </a:cubicBezTo>
                    <a:cubicBezTo>
                      <a:pt x="5828" y="1729"/>
                      <a:pt x="4779" y="196"/>
                      <a:pt x="3275" y="17"/>
                    </a:cubicBezTo>
                    <a:cubicBezTo>
                      <a:pt x="3180" y="6"/>
                      <a:pt x="3086" y="1"/>
                      <a:pt x="29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40"/>
              <p:cNvSpPr/>
              <p:nvPr/>
            </p:nvSpPr>
            <p:spPr>
              <a:xfrm>
                <a:off x="7263674" y="4601153"/>
                <a:ext cx="164771" cy="213127"/>
              </a:xfrm>
              <a:custGeom>
                <a:rect b="b" l="l" r="r" t="t"/>
                <a:pathLst>
                  <a:path extrusionOk="0" h="3764" w="2910">
                    <a:moveTo>
                      <a:pt x="1557" y="1"/>
                    </a:moveTo>
                    <a:cubicBezTo>
                      <a:pt x="869" y="1"/>
                      <a:pt x="241" y="745"/>
                      <a:pt x="129" y="1730"/>
                    </a:cubicBezTo>
                    <a:cubicBezTo>
                      <a:pt x="1" y="2759"/>
                      <a:pt x="505" y="3669"/>
                      <a:pt x="1237" y="3758"/>
                    </a:cubicBezTo>
                    <a:cubicBezTo>
                      <a:pt x="1272" y="3762"/>
                      <a:pt x="1306" y="3763"/>
                      <a:pt x="1341" y="3763"/>
                    </a:cubicBezTo>
                    <a:cubicBezTo>
                      <a:pt x="2034" y="3763"/>
                      <a:pt x="2668" y="3016"/>
                      <a:pt x="2781" y="2036"/>
                    </a:cubicBezTo>
                    <a:cubicBezTo>
                      <a:pt x="2910" y="997"/>
                      <a:pt x="2405" y="96"/>
                      <a:pt x="1673" y="8"/>
                    </a:cubicBezTo>
                    <a:cubicBezTo>
                      <a:pt x="1634" y="3"/>
                      <a:pt x="1595" y="1"/>
                      <a:pt x="15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40"/>
              <p:cNvSpPr/>
              <p:nvPr/>
            </p:nvSpPr>
            <p:spPr>
              <a:xfrm>
                <a:off x="8280048" y="4381911"/>
                <a:ext cx="326146" cy="355816"/>
              </a:xfrm>
              <a:custGeom>
                <a:rect b="b" l="l" r="r" t="t"/>
                <a:pathLst>
                  <a:path extrusionOk="0" h="6284" w="5760">
                    <a:moveTo>
                      <a:pt x="2947" y="0"/>
                    </a:moveTo>
                    <a:cubicBezTo>
                      <a:pt x="1534" y="0"/>
                      <a:pt x="310" y="1253"/>
                      <a:pt x="159" y="2900"/>
                    </a:cubicBezTo>
                    <a:cubicBezTo>
                      <a:pt x="1" y="4622"/>
                      <a:pt x="1099" y="6136"/>
                      <a:pt x="2603" y="6274"/>
                    </a:cubicBezTo>
                    <a:cubicBezTo>
                      <a:pt x="2672" y="6280"/>
                      <a:pt x="2741" y="6283"/>
                      <a:pt x="2810" y="6283"/>
                    </a:cubicBezTo>
                    <a:cubicBezTo>
                      <a:pt x="4228" y="6283"/>
                      <a:pt x="5460" y="5037"/>
                      <a:pt x="5611" y="3385"/>
                    </a:cubicBezTo>
                    <a:cubicBezTo>
                      <a:pt x="5760" y="1653"/>
                      <a:pt x="4671" y="139"/>
                      <a:pt x="3167" y="10"/>
                    </a:cubicBezTo>
                    <a:cubicBezTo>
                      <a:pt x="3093" y="3"/>
                      <a:pt x="3020" y="0"/>
                      <a:pt x="29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40"/>
              <p:cNvSpPr/>
              <p:nvPr/>
            </p:nvSpPr>
            <p:spPr>
              <a:xfrm>
                <a:off x="8386498" y="4454501"/>
                <a:ext cx="161431" cy="213410"/>
              </a:xfrm>
              <a:custGeom>
                <a:rect b="b" l="l" r="r" t="t"/>
                <a:pathLst>
                  <a:path extrusionOk="0" h="3769" w="2851">
                    <a:moveTo>
                      <a:pt x="1504" y="1"/>
                    </a:moveTo>
                    <a:cubicBezTo>
                      <a:pt x="807" y="1"/>
                      <a:pt x="185" y="770"/>
                      <a:pt x="90" y="1767"/>
                    </a:cubicBezTo>
                    <a:cubicBezTo>
                      <a:pt x="1" y="2805"/>
                      <a:pt x="525" y="3696"/>
                      <a:pt x="1257" y="3765"/>
                    </a:cubicBezTo>
                    <a:cubicBezTo>
                      <a:pt x="1284" y="3768"/>
                      <a:pt x="1310" y="3769"/>
                      <a:pt x="1337" y="3769"/>
                    </a:cubicBezTo>
                    <a:cubicBezTo>
                      <a:pt x="2046" y="3769"/>
                      <a:pt x="2666" y="3006"/>
                      <a:pt x="2761" y="2004"/>
                    </a:cubicBezTo>
                    <a:cubicBezTo>
                      <a:pt x="2851" y="965"/>
                      <a:pt x="2326" y="74"/>
                      <a:pt x="1594" y="5"/>
                    </a:cubicBezTo>
                    <a:cubicBezTo>
                      <a:pt x="1564" y="2"/>
                      <a:pt x="1534" y="1"/>
                      <a:pt x="15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40"/>
              <p:cNvSpPr/>
              <p:nvPr/>
            </p:nvSpPr>
            <p:spPr>
              <a:xfrm>
                <a:off x="7370124" y="2121031"/>
                <a:ext cx="676356" cy="1016487"/>
              </a:xfrm>
              <a:custGeom>
                <a:rect b="b" l="l" r="r" t="t"/>
                <a:pathLst>
                  <a:path extrusionOk="0" h="17952" w="11945">
                    <a:moveTo>
                      <a:pt x="541" y="0"/>
                    </a:moveTo>
                    <a:cubicBezTo>
                      <a:pt x="198" y="0"/>
                      <a:pt x="1" y="31"/>
                      <a:pt x="1" y="31"/>
                    </a:cubicBezTo>
                    <a:cubicBezTo>
                      <a:pt x="1" y="31"/>
                      <a:pt x="1149" y="3238"/>
                      <a:pt x="2286" y="4910"/>
                    </a:cubicBezTo>
                    <a:cubicBezTo>
                      <a:pt x="3434" y="6582"/>
                      <a:pt x="5562" y="10312"/>
                      <a:pt x="5562" y="10550"/>
                    </a:cubicBezTo>
                    <a:cubicBezTo>
                      <a:pt x="5562" y="10787"/>
                      <a:pt x="2771" y="15320"/>
                      <a:pt x="3009" y="15755"/>
                    </a:cubicBezTo>
                    <a:cubicBezTo>
                      <a:pt x="3246" y="16181"/>
                      <a:pt x="7264" y="17952"/>
                      <a:pt x="7264" y="17952"/>
                    </a:cubicBezTo>
                    <a:cubicBezTo>
                      <a:pt x="7264" y="17952"/>
                      <a:pt x="8451" y="16467"/>
                      <a:pt x="9648" y="14607"/>
                    </a:cubicBezTo>
                    <a:cubicBezTo>
                      <a:pt x="10846" y="12747"/>
                      <a:pt x="11944" y="10590"/>
                      <a:pt x="11657" y="9492"/>
                    </a:cubicBezTo>
                    <a:cubicBezTo>
                      <a:pt x="11370" y="8393"/>
                      <a:pt x="7551" y="3376"/>
                      <a:pt x="4968" y="1516"/>
                    </a:cubicBezTo>
                    <a:cubicBezTo>
                      <a:pt x="3129" y="191"/>
                      <a:pt x="1390" y="0"/>
                      <a:pt x="5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40"/>
              <p:cNvSpPr/>
              <p:nvPr/>
            </p:nvSpPr>
            <p:spPr>
              <a:xfrm>
                <a:off x="7069232" y="1824329"/>
                <a:ext cx="362610" cy="245232"/>
              </a:xfrm>
              <a:custGeom>
                <a:rect b="b" l="l" r="r" t="t"/>
                <a:pathLst>
                  <a:path extrusionOk="0" h="4331" w="6404">
                    <a:moveTo>
                      <a:pt x="3297" y="0"/>
                    </a:moveTo>
                    <a:cubicBezTo>
                      <a:pt x="3208" y="0"/>
                      <a:pt x="3128" y="6"/>
                      <a:pt x="3059" y="17"/>
                    </a:cubicBezTo>
                    <a:cubicBezTo>
                      <a:pt x="2494" y="106"/>
                      <a:pt x="1326" y="313"/>
                      <a:pt x="664" y="1323"/>
                    </a:cubicBezTo>
                    <a:cubicBezTo>
                      <a:pt x="1" y="2323"/>
                      <a:pt x="248" y="4084"/>
                      <a:pt x="248" y="4084"/>
                    </a:cubicBezTo>
                    <a:cubicBezTo>
                      <a:pt x="248" y="4084"/>
                      <a:pt x="2749" y="4330"/>
                      <a:pt x="4375" y="4330"/>
                    </a:cubicBezTo>
                    <a:cubicBezTo>
                      <a:pt x="5077" y="4330"/>
                      <a:pt x="5616" y="4284"/>
                      <a:pt x="5720" y="4153"/>
                    </a:cubicBezTo>
                    <a:cubicBezTo>
                      <a:pt x="6056" y="3718"/>
                      <a:pt x="6403" y="2323"/>
                      <a:pt x="5671" y="1254"/>
                    </a:cubicBezTo>
                    <a:cubicBezTo>
                      <a:pt x="5027" y="306"/>
                      <a:pt x="3941" y="0"/>
                      <a:pt x="3297" y="0"/>
                    </a:cubicBezTo>
                    <a:close/>
                  </a:path>
                </a:pathLst>
              </a:custGeom>
              <a:solidFill>
                <a:srgbClr val="814C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40"/>
              <p:cNvSpPr/>
              <p:nvPr/>
            </p:nvSpPr>
            <p:spPr>
              <a:xfrm>
                <a:off x="7073196" y="1865380"/>
                <a:ext cx="311537" cy="347719"/>
              </a:xfrm>
              <a:custGeom>
                <a:rect b="b" l="l" r="r" t="t"/>
                <a:pathLst>
                  <a:path extrusionOk="0" h="6141" w="5502">
                    <a:moveTo>
                      <a:pt x="2751" y="0"/>
                    </a:moveTo>
                    <a:cubicBezTo>
                      <a:pt x="485" y="0"/>
                      <a:pt x="495" y="1340"/>
                      <a:pt x="495" y="1340"/>
                    </a:cubicBezTo>
                    <a:cubicBezTo>
                      <a:pt x="495" y="1340"/>
                      <a:pt x="0" y="2666"/>
                      <a:pt x="445" y="4615"/>
                    </a:cubicBezTo>
                    <a:cubicBezTo>
                      <a:pt x="713" y="5763"/>
                      <a:pt x="1920" y="6130"/>
                      <a:pt x="2395" y="6139"/>
                    </a:cubicBezTo>
                    <a:cubicBezTo>
                      <a:pt x="2424" y="6140"/>
                      <a:pt x="2453" y="6140"/>
                      <a:pt x="2482" y="6140"/>
                    </a:cubicBezTo>
                    <a:cubicBezTo>
                      <a:pt x="5016" y="6140"/>
                      <a:pt x="5403" y="3982"/>
                      <a:pt x="5403" y="3982"/>
                    </a:cubicBezTo>
                    <a:lnTo>
                      <a:pt x="5502" y="1825"/>
                    </a:lnTo>
                    <a:cubicBezTo>
                      <a:pt x="5502" y="1825"/>
                      <a:pt x="5373" y="94"/>
                      <a:pt x="2969" y="4"/>
                    </a:cubicBezTo>
                    <a:cubicBezTo>
                      <a:pt x="2894" y="1"/>
                      <a:pt x="2821" y="0"/>
                      <a:pt x="2751" y="0"/>
                    </a:cubicBezTo>
                    <a:close/>
                  </a:path>
                </a:pathLst>
              </a:custGeom>
              <a:solidFill>
                <a:srgbClr val="F1B4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40"/>
              <p:cNvSpPr/>
              <p:nvPr/>
            </p:nvSpPr>
            <p:spPr>
              <a:xfrm>
                <a:off x="7142332" y="1990516"/>
                <a:ext cx="30859" cy="28141"/>
              </a:xfrm>
              <a:custGeom>
                <a:rect b="b" l="l" r="r" t="t"/>
                <a:pathLst>
                  <a:path extrusionOk="0" h="497" w="545">
                    <a:moveTo>
                      <a:pt x="277" y="1"/>
                    </a:moveTo>
                    <a:cubicBezTo>
                      <a:pt x="25" y="1"/>
                      <a:pt x="1" y="477"/>
                      <a:pt x="253" y="496"/>
                    </a:cubicBezTo>
                    <a:cubicBezTo>
                      <a:pt x="258" y="496"/>
                      <a:pt x="264" y="497"/>
                      <a:pt x="269" y="497"/>
                    </a:cubicBezTo>
                    <a:cubicBezTo>
                      <a:pt x="522" y="497"/>
                      <a:pt x="545" y="21"/>
                      <a:pt x="293" y="1"/>
                    </a:cubicBezTo>
                    <a:cubicBezTo>
                      <a:pt x="288" y="1"/>
                      <a:pt x="282" y="1"/>
                      <a:pt x="2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40"/>
              <p:cNvSpPr/>
              <p:nvPr/>
            </p:nvSpPr>
            <p:spPr>
              <a:xfrm>
                <a:off x="7256540" y="1992215"/>
                <a:ext cx="31142" cy="28651"/>
              </a:xfrm>
              <a:custGeom>
                <a:rect b="b" l="l" r="r" t="t"/>
                <a:pathLst>
                  <a:path extrusionOk="0" h="506" w="550">
                    <a:moveTo>
                      <a:pt x="287" y="0"/>
                    </a:moveTo>
                    <a:cubicBezTo>
                      <a:pt x="36" y="0"/>
                      <a:pt x="0" y="486"/>
                      <a:pt x="255" y="506"/>
                    </a:cubicBezTo>
                    <a:cubicBezTo>
                      <a:pt x="257" y="506"/>
                      <a:pt x="260" y="506"/>
                      <a:pt x="262" y="506"/>
                    </a:cubicBezTo>
                    <a:cubicBezTo>
                      <a:pt x="523" y="506"/>
                      <a:pt x="549" y="20"/>
                      <a:pt x="294" y="0"/>
                    </a:cubicBezTo>
                    <a:cubicBezTo>
                      <a:pt x="292" y="0"/>
                      <a:pt x="290" y="0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40"/>
              <p:cNvSpPr/>
              <p:nvPr/>
            </p:nvSpPr>
            <p:spPr>
              <a:xfrm>
                <a:off x="7136783" y="1966905"/>
                <a:ext cx="40655" cy="10475"/>
              </a:xfrm>
              <a:custGeom>
                <a:rect b="b" l="l" r="r" t="t"/>
                <a:pathLst>
                  <a:path extrusionOk="0" h="185" w="718">
                    <a:moveTo>
                      <a:pt x="600" y="1"/>
                    </a:moveTo>
                    <a:cubicBezTo>
                      <a:pt x="405" y="1"/>
                      <a:pt x="212" y="41"/>
                      <a:pt x="35" y="121"/>
                    </a:cubicBezTo>
                    <a:cubicBezTo>
                      <a:pt x="0" y="138"/>
                      <a:pt x="25" y="185"/>
                      <a:pt x="58" y="185"/>
                    </a:cubicBezTo>
                    <a:cubicBezTo>
                      <a:pt x="63" y="185"/>
                      <a:pt x="69" y="183"/>
                      <a:pt x="74" y="181"/>
                    </a:cubicBezTo>
                    <a:cubicBezTo>
                      <a:pt x="239" y="111"/>
                      <a:pt x="418" y="80"/>
                      <a:pt x="593" y="80"/>
                    </a:cubicBezTo>
                    <a:cubicBezTo>
                      <a:pt x="618" y="80"/>
                      <a:pt x="643" y="80"/>
                      <a:pt x="668" y="82"/>
                    </a:cubicBezTo>
                    <a:cubicBezTo>
                      <a:pt x="718" y="82"/>
                      <a:pt x="718" y="12"/>
                      <a:pt x="668" y="3"/>
                    </a:cubicBezTo>
                    <a:cubicBezTo>
                      <a:pt x="645" y="2"/>
                      <a:pt x="623" y="1"/>
                      <a:pt x="600" y="1"/>
                    </a:cubicBezTo>
                    <a:close/>
                  </a:path>
                </a:pathLst>
              </a:custGeom>
              <a:solidFill>
                <a:srgbClr val="2422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40"/>
              <p:cNvSpPr/>
              <p:nvPr/>
            </p:nvSpPr>
            <p:spPr>
              <a:xfrm>
                <a:off x="7255237" y="1970359"/>
                <a:ext cx="44166" cy="7984"/>
              </a:xfrm>
              <a:custGeom>
                <a:rect b="b" l="l" r="r" t="t"/>
                <a:pathLst>
                  <a:path extrusionOk="0" h="141" w="780">
                    <a:moveTo>
                      <a:pt x="40" y="1"/>
                    </a:moveTo>
                    <a:cubicBezTo>
                      <a:pt x="1" y="1"/>
                      <a:pt x="1" y="80"/>
                      <a:pt x="40" y="80"/>
                    </a:cubicBezTo>
                    <a:cubicBezTo>
                      <a:pt x="79" y="78"/>
                      <a:pt x="118" y="77"/>
                      <a:pt x="157" y="77"/>
                    </a:cubicBezTo>
                    <a:cubicBezTo>
                      <a:pt x="346" y="77"/>
                      <a:pt x="533" y="98"/>
                      <a:pt x="713" y="139"/>
                    </a:cubicBezTo>
                    <a:cubicBezTo>
                      <a:pt x="716" y="140"/>
                      <a:pt x="720" y="140"/>
                      <a:pt x="722" y="140"/>
                    </a:cubicBezTo>
                    <a:cubicBezTo>
                      <a:pt x="765" y="140"/>
                      <a:pt x="780" y="79"/>
                      <a:pt x="733" y="70"/>
                    </a:cubicBezTo>
                    <a:cubicBezTo>
                      <a:pt x="506" y="21"/>
                      <a:pt x="278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40"/>
              <p:cNvSpPr/>
              <p:nvPr/>
            </p:nvSpPr>
            <p:spPr>
              <a:xfrm>
                <a:off x="7030616" y="1985986"/>
                <a:ext cx="85726" cy="110584"/>
              </a:xfrm>
              <a:custGeom>
                <a:rect b="b" l="l" r="r" t="t"/>
                <a:pathLst>
                  <a:path extrusionOk="0" h="1953" w="1514">
                    <a:moveTo>
                      <a:pt x="700" y="1"/>
                    </a:moveTo>
                    <a:cubicBezTo>
                      <a:pt x="684" y="1"/>
                      <a:pt x="669" y="1"/>
                      <a:pt x="653" y="2"/>
                    </a:cubicBezTo>
                    <a:cubicBezTo>
                      <a:pt x="168" y="22"/>
                      <a:pt x="69" y="447"/>
                      <a:pt x="29" y="843"/>
                    </a:cubicBezTo>
                    <a:cubicBezTo>
                      <a:pt x="0" y="1239"/>
                      <a:pt x="366" y="1684"/>
                      <a:pt x="752" y="1892"/>
                    </a:cubicBezTo>
                    <a:cubicBezTo>
                      <a:pt x="840" y="1936"/>
                      <a:pt x="927" y="1953"/>
                      <a:pt x="1008" y="1953"/>
                    </a:cubicBezTo>
                    <a:cubicBezTo>
                      <a:pt x="1293" y="1953"/>
                      <a:pt x="1514" y="1744"/>
                      <a:pt x="1514" y="1744"/>
                    </a:cubicBezTo>
                    <a:lnTo>
                      <a:pt x="1287" y="457"/>
                    </a:lnTo>
                    <a:cubicBezTo>
                      <a:pt x="1296" y="419"/>
                      <a:pt x="1148" y="1"/>
                      <a:pt x="700" y="1"/>
                    </a:cubicBezTo>
                    <a:close/>
                  </a:path>
                </a:pathLst>
              </a:custGeom>
              <a:solidFill>
                <a:srgbClr val="F1B4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40"/>
              <p:cNvSpPr/>
              <p:nvPr/>
            </p:nvSpPr>
            <p:spPr>
              <a:xfrm>
                <a:off x="7053548" y="1997764"/>
                <a:ext cx="35389" cy="75251"/>
              </a:xfrm>
              <a:custGeom>
                <a:rect b="b" l="l" r="r" t="t"/>
                <a:pathLst>
                  <a:path extrusionOk="0" h="1329" w="625">
                    <a:moveTo>
                      <a:pt x="82" y="1"/>
                    </a:moveTo>
                    <a:cubicBezTo>
                      <a:pt x="71" y="1"/>
                      <a:pt x="61" y="1"/>
                      <a:pt x="50" y="1"/>
                    </a:cubicBezTo>
                    <a:cubicBezTo>
                      <a:pt x="0" y="1"/>
                      <a:pt x="0" y="81"/>
                      <a:pt x="50" y="81"/>
                    </a:cubicBezTo>
                    <a:cubicBezTo>
                      <a:pt x="68" y="79"/>
                      <a:pt x="86" y="78"/>
                      <a:pt x="103" y="78"/>
                    </a:cubicBezTo>
                    <a:cubicBezTo>
                      <a:pt x="258" y="78"/>
                      <a:pt x="386" y="156"/>
                      <a:pt x="466" y="298"/>
                    </a:cubicBezTo>
                    <a:cubicBezTo>
                      <a:pt x="486" y="348"/>
                      <a:pt x="515" y="397"/>
                      <a:pt x="525" y="457"/>
                    </a:cubicBezTo>
                    <a:cubicBezTo>
                      <a:pt x="530" y="467"/>
                      <a:pt x="532" y="477"/>
                      <a:pt x="534" y="485"/>
                    </a:cubicBezTo>
                    <a:lnTo>
                      <a:pt x="534" y="485"/>
                    </a:lnTo>
                    <a:cubicBezTo>
                      <a:pt x="336" y="490"/>
                      <a:pt x="189" y="658"/>
                      <a:pt x="189" y="852"/>
                    </a:cubicBezTo>
                    <a:cubicBezTo>
                      <a:pt x="179" y="1070"/>
                      <a:pt x="357" y="1248"/>
                      <a:pt x="555" y="1327"/>
                    </a:cubicBezTo>
                    <a:cubicBezTo>
                      <a:pt x="558" y="1328"/>
                      <a:pt x="561" y="1328"/>
                      <a:pt x="564" y="1328"/>
                    </a:cubicBezTo>
                    <a:cubicBezTo>
                      <a:pt x="607" y="1328"/>
                      <a:pt x="621" y="1267"/>
                      <a:pt x="574" y="1248"/>
                    </a:cubicBezTo>
                    <a:cubicBezTo>
                      <a:pt x="416" y="1199"/>
                      <a:pt x="258" y="1050"/>
                      <a:pt x="258" y="872"/>
                    </a:cubicBezTo>
                    <a:cubicBezTo>
                      <a:pt x="258" y="697"/>
                      <a:pt x="379" y="564"/>
                      <a:pt x="541" y="564"/>
                    </a:cubicBezTo>
                    <a:cubicBezTo>
                      <a:pt x="552" y="564"/>
                      <a:pt x="563" y="565"/>
                      <a:pt x="574" y="566"/>
                    </a:cubicBezTo>
                    <a:cubicBezTo>
                      <a:pt x="594" y="566"/>
                      <a:pt x="624" y="546"/>
                      <a:pt x="614" y="526"/>
                    </a:cubicBezTo>
                    <a:cubicBezTo>
                      <a:pt x="604" y="427"/>
                      <a:pt x="565" y="328"/>
                      <a:pt x="515" y="239"/>
                    </a:cubicBezTo>
                    <a:cubicBezTo>
                      <a:pt x="421" y="80"/>
                      <a:pt x="266" y="1"/>
                      <a:pt x="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40"/>
              <p:cNvSpPr/>
              <p:nvPr/>
            </p:nvSpPr>
            <p:spPr>
              <a:xfrm>
                <a:off x="7086049" y="1852074"/>
                <a:ext cx="316633" cy="164318"/>
              </a:xfrm>
              <a:custGeom>
                <a:rect b="b" l="l" r="r" t="t"/>
                <a:pathLst>
                  <a:path extrusionOk="0" h="2902" w="5592">
                    <a:moveTo>
                      <a:pt x="2644" y="1"/>
                    </a:moveTo>
                    <a:cubicBezTo>
                      <a:pt x="2607" y="1"/>
                      <a:pt x="2571" y="1"/>
                      <a:pt x="2534" y="2"/>
                    </a:cubicBezTo>
                    <a:cubicBezTo>
                      <a:pt x="1010" y="32"/>
                      <a:pt x="189" y="1031"/>
                      <a:pt x="99" y="1466"/>
                    </a:cubicBezTo>
                    <a:cubicBezTo>
                      <a:pt x="0" y="1892"/>
                      <a:pt x="218" y="2407"/>
                      <a:pt x="218" y="2407"/>
                    </a:cubicBezTo>
                    <a:cubicBezTo>
                      <a:pt x="218" y="2407"/>
                      <a:pt x="1544" y="1585"/>
                      <a:pt x="2138" y="912"/>
                    </a:cubicBezTo>
                    <a:cubicBezTo>
                      <a:pt x="2138" y="912"/>
                      <a:pt x="3514" y="1813"/>
                      <a:pt x="4246" y="2080"/>
                    </a:cubicBezTo>
                    <a:cubicBezTo>
                      <a:pt x="4978" y="2347"/>
                      <a:pt x="5047" y="2901"/>
                      <a:pt x="5047" y="2901"/>
                    </a:cubicBezTo>
                    <a:cubicBezTo>
                      <a:pt x="5047" y="2901"/>
                      <a:pt x="5592" y="2684"/>
                      <a:pt x="5374" y="1615"/>
                    </a:cubicBezTo>
                    <a:cubicBezTo>
                      <a:pt x="5162" y="572"/>
                      <a:pt x="4110" y="1"/>
                      <a:pt x="2644" y="1"/>
                    </a:cubicBezTo>
                    <a:close/>
                  </a:path>
                </a:pathLst>
              </a:custGeom>
              <a:solidFill>
                <a:srgbClr val="814C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40"/>
              <p:cNvSpPr/>
              <p:nvPr/>
            </p:nvSpPr>
            <p:spPr>
              <a:xfrm>
                <a:off x="7222226" y="1932478"/>
                <a:ext cx="172642" cy="129835"/>
              </a:xfrm>
              <a:custGeom>
                <a:rect b="b" l="l" r="r" t="t"/>
                <a:pathLst>
                  <a:path extrusionOk="0" h="2293" w="3049">
                    <a:moveTo>
                      <a:pt x="1066" y="178"/>
                    </a:moveTo>
                    <a:cubicBezTo>
                      <a:pt x="1391" y="178"/>
                      <a:pt x="1688" y="372"/>
                      <a:pt x="1841" y="660"/>
                    </a:cubicBezTo>
                    <a:cubicBezTo>
                      <a:pt x="2029" y="996"/>
                      <a:pt x="1999" y="1442"/>
                      <a:pt x="1771" y="1748"/>
                    </a:cubicBezTo>
                    <a:cubicBezTo>
                      <a:pt x="1605" y="1979"/>
                      <a:pt x="1339" y="2111"/>
                      <a:pt x="1069" y="2111"/>
                    </a:cubicBezTo>
                    <a:cubicBezTo>
                      <a:pt x="969" y="2111"/>
                      <a:pt x="868" y="2093"/>
                      <a:pt x="772" y="2055"/>
                    </a:cubicBezTo>
                    <a:cubicBezTo>
                      <a:pt x="396" y="1917"/>
                      <a:pt x="188" y="1530"/>
                      <a:pt x="178" y="1145"/>
                    </a:cubicBezTo>
                    <a:cubicBezTo>
                      <a:pt x="188" y="710"/>
                      <a:pt x="456" y="294"/>
                      <a:pt x="900" y="195"/>
                    </a:cubicBezTo>
                    <a:cubicBezTo>
                      <a:pt x="956" y="184"/>
                      <a:pt x="1011" y="178"/>
                      <a:pt x="1066" y="178"/>
                    </a:cubicBezTo>
                    <a:close/>
                    <a:moveTo>
                      <a:pt x="1059" y="1"/>
                    </a:moveTo>
                    <a:cubicBezTo>
                      <a:pt x="942" y="1"/>
                      <a:pt x="825" y="22"/>
                      <a:pt x="713" y="66"/>
                    </a:cubicBezTo>
                    <a:cubicBezTo>
                      <a:pt x="267" y="244"/>
                      <a:pt x="10" y="679"/>
                      <a:pt x="0" y="1145"/>
                    </a:cubicBezTo>
                    <a:cubicBezTo>
                      <a:pt x="10" y="1659"/>
                      <a:pt x="337" y="2154"/>
                      <a:pt x="851" y="2273"/>
                    </a:cubicBezTo>
                    <a:cubicBezTo>
                      <a:pt x="919" y="2286"/>
                      <a:pt x="987" y="2293"/>
                      <a:pt x="1054" y="2293"/>
                    </a:cubicBezTo>
                    <a:cubicBezTo>
                      <a:pt x="1435" y="2293"/>
                      <a:pt x="1785" y="2085"/>
                      <a:pt x="1979" y="1748"/>
                    </a:cubicBezTo>
                    <a:cubicBezTo>
                      <a:pt x="2059" y="1610"/>
                      <a:pt x="2108" y="1462"/>
                      <a:pt x="2127" y="1313"/>
                    </a:cubicBezTo>
                    <a:cubicBezTo>
                      <a:pt x="2147" y="1303"/>
                      <a:pt x="2167" y="1303"/>
                      <a:pt x="2187" y="1303"/>
                    </a:cubicBezTo>
                    <a:cubicBezTo>
                      <a:pt x="2444" y="1283"/>
                      <a:pt x="2701" y="1253"/>
                      <a:pt x="2959" y="1234"/>
                    </a:cubicBezTo>
                    <a:cubicBezTo>
                      <a:pt x="3009" y="1224"/>
                      <a:pt x="3048" y="1194"/>
                      <a:pt x="3048" y="1145"/>
                    </a:cubicBezTo>
                    <a:cubicBezTo>
                      <a:pt x="3048" y="1095"/>
                      <a:pt x="3009" y="1046"/>
                      <a:pt x="2959" y="1046"/>
                    </a:cubicBezTo>
                    <a:cubicBezTo>
                      <a:pt x="2919" y="1055"/>
                      <a:pt x="2890" y="1055"/>
                      <a:pt x="2850" y="1066"/>
                    </a:cubicBezTo>
                    <a:lnTo>
                      <a:pt x="2138" y="1125"/>
                    </a:lnTo>
                    <a:cubicBezTo>
                      <a:pt x="2138" y="877"/>
                      <a:pt x="2059" y="630"/>
                      <a:pt x="1910" y="432"/>
                    </a:cubicBezTo>
                    <a:cubicBezTo>
                      <a:pt x="1706" y="163"/>
                      <a:pt x="1384" y="1"/>
                      <a:pt x="1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40"/>
              <p:cNvSpPr/>
              <p:nvPr/>
            </p:nvSpPr>
            <p:spPr>
              <a:xfrm>
                <a:off x="7079877" y="1932478"/>
                <a:ext cx="126098" cy="129835"/>
              </a:xfrm>
              <a:custGeom>
                <a:rect b="b" l="l" r="r" t="t"/>
                <a:pathLst>
                  <a:path extrusionOk="0" h="2293" w="2227">
                    <a:moveTo>
                      <a:pt x="1073" y="178"/>
                    </a:moveTo>
                    <a:cubicBezTo>
                      <a:pt x="1392" y="178"/>
                      <a:pt x="1690" y="372"/>
                      <a:pt x="1851" y="660"/>
                    </a:cubicBezTo>
                    <a:cubicBezTo>
                      <a:pt x="2029" y="996"/>
                      <a:pt x="2000" y="1442"/>
                      <a:pt x="1772" y="1748"/>
                    </a:cubicBezTo>
                    <a:cubicBezTo>
                      <a:pt x="1606" y="1979"/>
                      <a:pt x="1345" y="2111"/>
                      <a:pt x="1073" y="2111"/>
                    </a:cubicBezTo>
                    <a:cubicBezTo>
                      <a:pt x="973" y="2111"/>
                      <a:pt x="871" y="2093"/>
                      <a:pt x="773" y="2055"/>
                    </a:cubicBezTo>
                    <a:cubicBezTo>
                      <a:pt x="406" y="1917"/>
                      <a:pt x="189" y="1530"/>
                      <a:pt x="189" y="1145"/>
                    </a:cubicBezTo>
                    <a:cubicBezTo>
                      <a:pt x="189" y="710"/>
                      <a:pt x="466" y="294"/>
                      <a:pt x="911" y="195"/>
                    </a:cubicBezTo>
                    <a:cubicBezTo>
                      <a:pt x="965" y="184"/>
                      <a:pt x="1019" y="178"/>
                      <a:pt x="1073" y="178"/>
                    </a:cubicBezTo>
                    <a:close/>
                    <a:moveTo>
                      <a:pt x="1064" y="1"/>
                    </a:moveTo>
                    <a:cubicBezTo>
                      <a:pt x="947" y="1"/>
                      <a:pt x="828" y="22"/>
                      <a:pt x="713" y="66"/>
                    </a:cubicBezTo>
                    <a:cubicBezTo>
                      <a:pt x="278" y="244"/>
                      <a:pt x="10" y="679"/>
                      <a:pt x="1" y="1145"/>
                    </a:cubicBezTo>
                    <a:cubicBezTo>
                      <a:pt x="10" y="1659"/>
                      <a:pt x="337" y="2154"/>
                      <a:pt x="861" y="2273"/>
                    </a:cubicBezTo>
                    <a:cubicBezTo>
                      <a:pt x="928" y="2286"/>
                      <a:pt x="995" y="2293"/>
                      <a:pt x="1061" y="2293"/>
                    </a:cubicBezTo>
                    <a:cubicBezTo>
                      <a:pt x="1438" y="2293"/>
                      <a:pt x="1796" y="2085"/>
                      <a:pt x="1989" y="1748"/>
                    </a:cubicBezTo>
                    <a:cubicBezTo>
                      <a:pt x="2227" y="1343"/>
                      <a:pt x="2198" y="808"/>
                      <a:pt x="1910" y="432"/>
                    </a:cubicBezTo>
                    <a:cubicBezTo>
                      <a:pt x="1706" y="163"/>
                      <a:pt x="1390" y="1"/>
                      <a:pt x="10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40"/>
              <p:cNvSpPr/>
              <p:nvPr/>
            </p:nvSpPr>
            <p:spPr>
              <a:xfrm>
                <a:off x="7358913" y="1989950"/>
                <a:ext cx="85783" cy="110867"/>
              </a:xfrm>
              <a:custGeom>
                <a:rect b="b" l="l" r="r" t="t"/>
                <a:pathLst>
                  <a:path extrusionOk="0" h="1958" w="1515">
                    <a:moveTo>
                      <a:pt x="840" y="0"/>
                    </a:moveTo>
                    <a:cubicBezTo>
                      <a:pt x="379" y="0"/>
                      <a:pt x="219" y="428"/>
                      <a:pt x="228" y="466"/>
                    </a:cubicBezTo>
                    <a:lnTo>
                      <a:pt x="1" y="1753"/>
                    </a:lnTo>
                    <a:cubicBezTo>
                      <a:pt x="1" y="1753"/>
                      <a:pt x="223" y="1958"/>
                      <a:pt x="502" y="1958"/>
                    </a:cubicBezTo>
                    <a:cubicBezTo>
                      <a:pt x="585" y="1958"/>
                      <a:pt x="673" y="1939"/>
                      <a:pt x="762" y="1891"/>
                    </a:cubicBezTo>
                    <a:cubicBezTo>
                      <a:pt x="1149" y="1693"/>
                      <a:pt x="1514" y="1248"/>
                      <a:pt x="1485" y="852"/>
                    </a:cubicBezTo>
                    <a:cubicBezTo>
                      <a:pt x="1455" y="456"/>
                      <a:pt x="1347" y="31"/>
                      <a:pt x="872" y="1"/>
                    </a:cubicBezTo>
                    <a:cubicBezTo>
                      <a:pt x="861" y="0"/>
                      <a:pt x="851" y="0"/>
                      <a:pt x="840" y="0"/>
                    </a:cubicBezTo>
                    <a:close/>
                  </a:path>
                </a:pathLst>
              </a:custGeom>
              <a:solidFill>
                <a:srgbClr val="F1B4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40"/>
              <p:cNvSpPr/>
              <p:nvPr/>
            </p:nvSpPr>
            <p:spPr>
              <a:xfrm>
                <a:off x="7386941" y="2002124"/>
                <a:ext cx="34766" cy="74968"/>
              </a:xfrm>
              <a:custGeom>
                <a:rect b="b" l="l" r="r" t="t"/>
                <a:pathLst>
                  <a:path extrusionOk="0" h="1324" w="614">
                    <a:moveTo>
                      <a:pt x="76" y="525"/>
                    </a:moveTo>
                    <a:lnTo>
                      <a:pt x="80" y="528"/>
                    </a:lnTo>
                    <a:cubicBezTo>
                      <a:pt x="78" y="530"/>
                      <a:pt x="77" y="531"/>
                      <a:pt x="76" y="531"/>
                    </a:cubicBezTo>
                    <a:cubicBezTo>
                      <a:pt x="75" y="531"/>
                      <a:pt x="75" y="528"/>
                      <a:pt x="76" y="525"/>
                    </a:cubicBezTo>
                    <a:close/>
                    <a:moveTo>
                      <a:pt x="513" y="1"/>
                    </a:moveTo>
                    <a:cubicBezTo>
                      <a:pt x="346" y="1"/>
                      <a:pt x="198" y="89"/>
                      <a:pt x="100" y="241"/>
                    </a:cubicBezTo>
                    <a:cubicBezTo>
                      <a:pt x="50" y="320"/>
                      <a:pt x="10" y="429"/>
                      <a:pt x="1" y="528"/>
                    </a:cubicBezTo>
                    <a:cubicBezTo>
                      <a:pt x="1" y="537"/>
                      <a:pt x="15" y="560"/>
                      <a:pt x="32" y="560"/>
                    </a:cubicBezTo>
                    <a:cubicBezTo>
                      <a:pt x="35" y="560"/>
                      <a:pt x="37" y="559"/>
                      <a:pt x="40" y="558"/>
                    </a:cubicBezTo>
                    <a:cubicBezTo>
                      <a:pt x="51" y="557"/>
                      <a:pt x="63" y="556"/>
                      <a:pt x="73" y="556"/>
                    </a:cubicBezTo>
                    <a:cubicBezTo>
                      <a:pt x="243" y="556"/>
                      <a:pt x="357" y="697"/>
                      <a:pt x="357" y="865"/>
                    </a:cubicBezTo>
                    <a:cubicBezTo>
                      <a:pt x="357" y="1052"/>
                      <a:pt x="199" y="1191"/>
                      <a:pt x="40" y="1250"/>
                    </a:cubicBezTo>
                    <a:cubicBezTo>
                      <a:pt x="5" y="1268"/>
                      <a:pt x="16" y="1324"/>
                      <a:pt x="46" y="1324"/>
                    </a:cubicBezTo>
                    <a:cubicBezTo>
                      <a:pt x="51" y="1324"/>
                      <a:pt x="55" y="1322"/>
                      <a:pt x="60" y="1320"/>
                    </a:cubicBezTo>
                    <a:cubicBezTo>
                      <a:pt x="258" y="1250"/>
                      <a:pt x="436" y="1072"/>
                      <a:pt x="436" y="855"/>
                    </a:cubicBezTo>
                    <a:cubicBezTo>
                      <a:pt x="426" y="653"/>
                      <a:pt x="282" y="486"/>
                      <a:pt x="88" y="486"/>
                    </a:cubicBezTo>
                    <a:cubicBezTo>
                      <a:pt x="86" y="486"/>
                      <a:pt x="85" y="486"/>
                      <a:pt x="83" y="486"/>
                    </a:cubicBezTo>
                    <a:lnTo>
                      <a:pt x="83" y="486"/>
                    </a:lnTo>
                    <a:cubicBezTo>
                      <a:pt x="86" y="475"/>
                      <a:pt x="89" y="465"/>
                      <a:pt x="89" y="459"/>
                    </a:cubicBezTo>
                    <a:cubicBezTo>
                      <a:pt x="109" y="399"/>
                      <a:pt x="129" y="350"/>
                      <a:pt x="159" y="291"/>
                    </a:cubicBezTo>
                    <a:cubicBezTo>
                      <a:pt x="242" y="151"/>
                      <a:pt x="379" y="72"/>
                      <a:pt x="535" y="72"/>
                    </a:cubicBezTo>
                    <a:cubicBezTo>
                      <a:pt x="545" y="72"/>
                      <a:pt x="555" y="73"/>
                      <a:pt x="564" y="73"/>
                    </a:cubicBezTo>
                    <a:cubicBezTo>
                      <a:pt x="567" y="74"/>
                      <a:pt x="570" y="74"/>
                      <a:pt x="572" y="74"/>
                    </a:cubicBezTo>
                    <a:cubicBezTo>
                      <a:pt x="614" y="74"/>
                      <a:pt x="611" y="4"/>
                      <a:pt x="564" y="4"/>
                    </a:cubicBezTo>
                    <a:cubicBezTo>
                      <a:pt x="547" y="2"/>
                      <a:pt x="530" y="1"/>
                      <a:pt x="5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40"/>
              <p:cNvSpPr/>
              <p:nvPr/>
            </p:nvSpPr>
            <p:spPr>
              <a:xfrm>
                <a:off x="7182987" y="1983268"/>
                <a:ext cx="35332" cy="42071"/>
              </a:xfrm>
              <a:custGeom>
                <a:rect b="b" l="l" r="r" t="t"/>
                <a:pathLst>
                  <a:path extrusionOk="0" h="743" w="624">
                    <a:moveTo>
                      <a:pt x="446" y="0"/>
                    </a:moveTo>
                    <a:cubicBezTo>
                      <a:pt x="446" y="0"/>
                      <a:pt x="357" y="238"/>
                      <a:pt x="228" y="337"/>
                    </a:cubicBezTo>
                    <a:cubicBezTo>
                      <a:pt x="109" y="436"/>
                      <a:pt x="1" y="534"/>
                      <a:pt x="80" y="644"/>
                    </a:cubicBezTo>
                    <a:cubicBezTo>
                      <a:pt x="134" y="711"/>
                      <a:pt x="308" y="742"/>
                      <a:pt x="432" y="742"/>
                    </a:cubicBezTo>
                    <a:cubicBezTo>
                      <a:pt x="489" y="742"/>
                      <a:pt x="536" y="735"/>
                      <a:pt x="555" y="723"/>
                    </a:cubicBezTo>
                    <a:cubicBezTo>
                      <a:pt x="624" y="683"/>
                      <a:pt x="446" y="0"/>
                      <a:pt x="446" y="0"/>
                    </a:cubicBezTo>
                    <a:close/>
                  </a:path>
                </a:pathLst>
              </a:custGeom>
              <a:solidFill>
                <a:srgbClr val="F1B4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40"/>
              <p:cNvSpPr/>
              <p:nvPr/>
            </p:nvSpPr>
            <p:spPr>
              <a:xfrm>
                <a:off x="7184120" y="1990176"/>
                <a:ext cx="26952" cy="37767"/>
              </a:xfrm>
              <a:custGeom>
                <a:rect b="b" l="l" r="r" t="t"/>
                <a:pathLst>
                  <a:path extrusionOk="0" h="667" w="476">
                    <a:moveTo>
                      <a:pt x="322" y="0"/>
                    </a:moveTo>
                    <a:cubicBezTo>
                      <a:pt x="312" y="0"/>
                      <a:pt x="303" y="5"/>
                      <a:pt x="297" y="17"/>
                    </a:cubicBezTo>
                    <a:cubicBezTo>
                      <a:pt x="267" y="67"/>
                      <a:pt x="238" y="116"/>
                      <a:pt x="198" y="166"/>
                    </a:cubicBezTo>
                    <a:cubicBezTo>
                      <a:pt x="139" y="245"/>
                      <a:pt x="60" y="304"/>
                      <a:pt x="20" y="403"/>
                    </a:cubicBezTo>
                    <a:cubicBezTo>
                      <a:pt x="0" y="462"/>
                      <a:pt x="10" y="551"/>
                      <a:pt x="69" y="591"/>
                    </a:cubicBezTo>
                    <a:cubicBezTo>
                      <a:pt x="119" y="640"/>
                      <a:pt x="188" y="650"/>
                      <a:pt x="258" y="660"/>
                    </a:cubicBezTo>
                    <a:cubicBezTo>
                      <a:pt x="282" y="664"/>
                      <a:pt x="308" y="666"/>
                      <a:pt x="334" y="666"/>
                    </a:cubicBezTo>
                    <a:cubicBezTo>
                      <a:pt x="372" y="666"/>
                      <a:pt x="410" y="662"/>
                      <a:pt x="445" y="650"/>
                    </a:cubicBezTo>
                    <a:cubicBezTo>
                      <a:pt x="465" y="640"/>
                      <a:pt x="475" y="630"/>
                      <a:pt x="475" y="601"/>
                    </a:cubicBezTo>
                    <a:cubicBezTo>
                      <a:pt x="467" y="593"/>
                      <a:pt x="453" y="578"/>
                      <a:pt x="437" y="578"/>
                    </a:cubicBezTo>
                    <a:cubicBezTo>
                      <a:pt x="433" y="578"/>
                      <a:pt x="429" y="579"/>
                      <a:pt x="426" y="581"/>
                    </a:cubicBezTo>
                    <a:cubicBezTo>
                      <a:pt x="386" y="591"/>
                      <a:pt x="337" y="591"/>
                      <a:pt x="297" y="591"/>
                    </a:cubicBezTo>
                    <a:cubicBezTo>
                      <a:pt x="238" y="581"/>
                      <a:pt x="179" y="571"/>
                      <a:pt x="129" y="551"/>
                    </a:cubicBezTo>
                    <a:cubicBezTo>
                      <a:pt x="89" y="522"/>
                      <a:pt x="80" y="462"/>
                      <a:pt x="99" y="412"/>
                    </a:cubicBezTo>
                    <a:cubicBezTo>
                      <a:pt x="129" y="333"/>
                      <a:pt x="218" y="274"/>
                      <a:pt x="267" y="205"/>
                    </a:cubicBezTo>
                    <a:cubicBezTo>
                      <a:pt x="307" y="155"/>
                      <a:pt x="337" y="106"/>
                      <a:pt x="357" y="56"/>
                    </a:cubicBezTo>
                    <a:cubicBezTo>
                      <a:pt x="371" y="28"/>
                      <a:pt x="345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40"/>
              <p:cNvSpPr/>
              <p:nvPr/>
            </p:nvSpPr>
            <p:spPr>
              <a:xfrm>
                <a:off x="7191933" y="1979871"/>
                <a:ext cx="39862" cy="15798"/>
              </a:xfrm>
              <a:custGeom>
                <a:rect b="b" l="l" r="r" t="t"/>
                <a:pathLst>
                  <a:path extrusionOk="0" h="279" w="704">
                    <a:moveTo>
                      <a:pt x="318" y="179"/>
                    </a:moveTo>
                    <a:lnTo>
                      <a:pt x="318" y="179"/>
                    </a:lnTo>
                    <a:cubicBezTo>
                      <a:pt x="311" y="182"/>
                      <a:pt x="310" y="183"/>
                      <a:pt x="311" y="183"/>
                    </a:cubicBezTo>
                    <a:cubicBezTo>
                      <a:pt x="313" y="183"/>
                      <a:pt x="324" y="179"/>
                      <a:pt x="318" y="179"/>
                    </a:cubicBezTo>
                    <a:close/>
                    <a:moveTo>
                      <a:pt x="246" y="201"/>
                    </a:moveTo>
                    <a:cubicBezTo>
                      <a:pt x="242" y="202"/>
                      <a:pt x="238" y="205"/>
                      <a:pt x="238" y="209"/>
                    </a:cubicBezTo>
                    <a:lnTo>
                      <a:pt x="246" y="201"/>
                    </a:lnTo>
                    <a:close/>
                    <a:moveTo>
                      <a:pt x="191" y="236"/>
                    </a:moveTo>
                    <a:cubicBezTo>
                      <a:pt x="190" y="236"/>
                      <a:pt x="187" y="237"/>
                      <a:pt x="184" y="238"/>
                    </a:cubicBezTo>
                    <a:lnTo>
                      <a:pt x="184" y="238"/>
                    </a:lnTo>
                    <a:cubicBezTo>
                      <a:pt x="185" y="238"/>
                      <a:pt x="187" y="238"/>
                      <a:pt x="189" y="238"/>
                    </a:cubicBezTo>
                    <a:cubicBezTo>
                      <a:pt x="191" y="236"/>
                      <a:pt x="191" y="236"/>
                      <a:pt x="191" y="236"/>
                    </a:cubicBezTo>
                    <a:close/>
                    <a:moveTo>
                      <a:pt x="184" y="238"/>
                    </a:moveTo>
                    <a:cubicBezTo>
                      <a:pt x="182" y="238"/>
                      <a:pt x="180" y="239"/>
                      <a:pt x="180" y="241"/>
                    </a:cubicBezTo>
                    <a:lnTo>
                      <a:pt x="180" y="241"/>
                    </a:lnTo>
                    <a:cubicBezTo>
                      <a:pt x="181" y="240"/>
                      <a:pt x="183" y="239"/>
                      <a:pt x="184" y="238"/>
                    </a:cubicBezTo>
                    <a:close/>
                    <a:moveTo>
                      <a:pt x="343" y="1"/>
                    </a:moveTo>
                    <a:cubicBezTo>
                      <a:pt x="301" y="1"/>
                      <a:pt x="260" y="7"/>
                      <a:pt x="219" y="21"/>
                    </a:cubicBezTo>
                    <a:cubicBezTo>
                      <a:pt x="159" y="40"/>
                      <a:pt x="90" y="80"/>
                      <a:pt x="41" y="130"/>
                    </a:cubicBezTo>
                    <a:cubicBezTo>
                      <a:pt x="1" y="159"/>
                      <a:pt x="10" y="218"/>
                      <a:pt x="41" y="249"/>
                    </a:cubicBezTo>
                    <a:cubicBezTo>
                      <a:pt x="55" y="268"/>
                      <a:pt x="77" y="278"/>
                      <a:pt x="101" y="278"/>
                    </a:cubicBezTo>
                    <a:cubicBezTo>
                      <a:pt x="124" y="278"/>
                      <a:pt x="149" y="268"/>
                      <a:pt x="169" y="249"/>
                    </a:cubicBezTo>
                    <a:lnTo>
                      <a:pt x="179" y="249"/>
                    </a:lnTo>
                    <a:cubicBezTo>
                      <a:pt x="179" y="244"/>
                      <a:pt x="179" y="242"/>
                      <a:pt x="180" y="241"/>
                    </a:cubicBezTo>
                    <a:lnTo>
                      <a:pt x="180" y="241"/>
                    </a:lnTo>
                    <a:cubicBezTo>
                      <a:pt x="179" y="241"/>
                      <a:pt x="178" y="241"/>
                      <a:pt x="177" y="241"/>
                    </a:cubicBezTo>
                    <a:cubicBezTo>
                      <a:pt x="177" y="241"/>
                      <a:pt x="177" y="241"/>
                      <a:pt x="179" y="238"/>
                    </a:cubicBezTo>
                    <a:cubicBezTo>
                      <a:pt x="199" y="229"/>
                      <a:pt x="208" y="218"/>
                      <a:pt x="228" y="209"/>
                    </a:cubicBezTo>
                    <a:lnTo>
                      <a:pt x="238" y="209"/>
                    </a:lnTo>
                    <a:cubicBezTo>
                      <a:pt x="238" y="199"/>
                      <a:pt x="238" y="199"/>
                      <a:pt x="248" y="199"/>
                    </a:cubicBezTo>
                    <a:lnTo>
                      <a:pt x="246" y="201"/>
                    </a:lnTo>
                    <a:lnTo>
                      <a:pt x="246" y="201"/>
                    </a:lnTo>
                    <a:cubicBezTo>
                      <a:pt x="252" y="199"/>
                      <a:pt x="258" y="199"/>
                      <a:pt x="258" y="199"/>
                    </a:cubicBezTo>
                    <a:cubicBezTo>
                      <a:pt x="278" y="189"/>
                      <a:pt x="288" y="189"/>
                      <a:pt x="298" y="189"/>
                    </a:cubicBezTo>
                    <a:cubicBezTo>
                      <a:pt x="298" y="189"/>
                      <a:pt x="307" y="179"/>
                      <a:pt x="318" y="179"/>
                    </a:cubicBezTo>
                    <a:lnTo>
                      <a:pt x="377" y="179"/>
                    </a:lnTo>
                    <a:cubicBezTo>
                      <a:pt x="387" y="189"/>
                      <a:pt x="406" y="189"/>
                      <a:pt x="417" y="189"/>
                    </a:cubicBezTo>
                    <a:cubicBezTo>
                      <a:pt x="436" y="199"/>
                      <a:pt x="446" y="199"/>
                      <a:pt x="466" y="209"/>
                    </a:cubicBezTo>
                    <a:cubicBezTo>
                      <a:pt x="459" y="206"/>
                      <a:pt x="458" y="204"/>
                      <a:pt x="460" y="204"/>
                    </a:cubicBezTo>
                    <a:lnTo>
                      <a:pt x="460" y="204"/>
                    </a:lnTo>
                    <a:cubicBezTo>
                      <a:pt x="463" y="204"/>
                      <a:pt x="476" y="209"/>
                      <a:pt x="476" y="209"/>
                    </a:cubicBezTo>
                    <a:cubicBezTo>
                      <a:pt x="485" y="218"/>
                      <a:pt x="496" y="218"/>
                      <a:pt x="496" y="229"/>
                    </a:cubicBezTo>
                    <a:lnTo>
                      <a:pt x="555" y="258"/>
                    </a:lnTo>
                    <a:cubicBezTo>
                      <a:pt x="568" y="268"/>
                      <a:pt x="584" y="273"/>
                      <a:pt x="599" y="273"/>
                    </a:cubicBezTo>
                    <a:cubicBezTo>
                      <a:pt x="630" y="273"/>
                      <a:pt x="661" y="255"/>
                      <a:pt x="674" y="229"/>
                    </a:cubicBezTo>
                    <a:cubicBezTo>
                      <a:pt x="703" y="179"/>
                      <a:pt x="683" y="130"/>
                      <a:pt x="644" y="100"/>
                    </a:cubicBezTo>
                    <a:cubicBezTo>
                      <a:pt x="558" y="42"/>
                      <a:pt x="451" y="1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40"/>
              <p:cNvSpPr/>
              <p:nvPr/>
            </p:nvSpPr>
            <p:spPr>
              <a:xfrm>
                <a:off x="7080161" y="1601350"/>
                <a:ext cx="237928" cy="227849"/>
              </a:xfrm>
              <a:custGeom>
                <a:rect b="b" l="l" r="r" t="t"/>
                <a:pathLst>
                  <a:path extrusionOk="0" h="4024" w="4202">
                    <a:moveTo>
                      <a:pt x="1753" y="1"/>
                    </a:moveTo>
                    <a:cubicBezTo>
                      <a:pt x="582" y="1"/>
                      <a:pt x="0" y="1326"/>
                      <a:pt x="718" y="2668"/>
                    </a:cubicBezTo>
                    <a:cubicBezTo>
                      <a:pt x="1396" y="3944"/>
                      <a:pt x="2410" y="4015"/>
                      <a:pt x="2626" y="4015"/>
                    </a:cubicBezTo>
                    <a:cubicBezTo>
                      <a:pt x="2653" y="4015"/>
                      <a:pt x="2668" y="4014"/>
                      <a:pt x="2668" y="4014"/>
                    </a:cubicBezTo>
                    <a:cubicBezTo>
                      <a:pt x="2725" y="4020"/>
                      <a:pt x="2780" y="4023"/>
                      <a:pt x="2835" y="4023"/>
                    </a:cubicBezTo>
                    <a:cubicBezTo>
                      <a:pt x="3575" y="4023"/>
                      <a:pt x="4077" y="3466"/>
                      <a:pt x="4132" y="2609"/>
                    </a:cubicBezTo>
                    <a:cubicBezTo>
                      <a:pt x="4201" y="1698"/>
                      <a:pt x="3281" y="205"/>
                      <a:pt x="1975" y="16"/>
                    </a:cubicBezTo>
                    <a:cubicBezTo>
                      <a:pt x="1899" y="6"/>
                      <a:pt x="1825" y="1"/>
                      <a:pt x="1753" y="1"/>
                    </a:cubicBezTo>
                    <a:close/>
                  </a:path>
                </a:pathLst>
              </a:custGeom>
              <a:solidFill>
                <a:srgbClr val="814C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40"/>
              <p:cNvSpPr/>
              <p:nvPr/>
            </p:nvSpPr>
            <p:spPr>
              <a:xfrm>
                <a:off x="7186894" y="1809437"/>
                <a:ext cx="116586" cy="33407"/>
              </a:xfrm>
              <a:custGeom>
                <a:rect b="b" l="l" r="r" t="t"/>
                <a:pathLst>
                  <a:path extrusionOk="0" h="590" w="2059">
                    <a:moveTo>
                      <a:pt x="1815" y="1"/>
                    </a:moveTo>
                    <a:cubicBezTo>
                      <a:pt x="1607" y="1"/>
                      <a:pt x="866" y="123"/>
                      <a:pt x="229" y="141"/>
                    </a:cubicBezTo>
                    <a:cubicBezTo>
                      <a:pt x="229" y="141"/>
                      <a:pt x="1" y="349"/>
                      <a:pt x="209" y="508"/>
                    </a:cubicBezTo>
                    <a:cubicBezTo>
                      <a:pt x="283" y="564"/>
                      <a:pt x="506" y="589"/>
                      <a:pt x="768" y="589"/>
                    </a:cubicBezTo>
                    <a:cubicBezTo>
                      <a:pt x="1237" y="589"/>
                      <a:pt x="1831" y="509"/>
                      <a:pt x="1920" y="389"/>
                    </a:cubicBezTo>
                    <a:cubicBezTo>
                      <a:pt x="2059" y="211"/>
                      <a:pt x="1990" y="22"/>
                      <a:pt x="1851" y="3"/>
                    </a:cubicBezTo>
                    <a:cubicBezTo>
                      <a:pt x="1842" y="1"/>
                      <a:pt x="1830" y="1"/>
                      <a:pt x="18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40"/>
              <p:cNvSpPr/>
              <p:nvPr/>
            </p:nvSpPr>
            <p:spPr>
              <a:xfrm>
                <a:off x="7295043" y="2061691"/>
                <a:ext cx="101468" cy="125589"/>
              </a:xfrm>
              <a:custGeom>
                <a:rect b="b" l="l" r="r" t="t"/>
                <a:pathLst>
                  <a:path extrusionOk="0" h="2218" w="1792">
                    <a:moveTo>
                      <a:pt x="1415" y="0"/>
                    </a:moveTo>
                    <a:lnTo>
                      <a:pt x="1" y="2217"/>
                    </a:lnTo>
                    <a:cubicBezTo>
                      <a:pt x="951" y="2118"/>
                      <a:pt x="1791" y="1178"/>
                      <a:pt x="1791" y="1178"/>
                    </a:cubicBezTo>
                    <a:lnTo>
                      <a:pt x="1415" y="0"/>
                    </a:lnTo>
                    <a:close/>
                  </a:path>
                </a:pathLst>
              </a:custGeom>
              <a:solidFill>
                <a:srgbClr val="F1B4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40"/>
              <p:cNvSpPr/>
              <p:nvPr/>
            </p:nvSpPr>
            <p:spPr>
              <a:xfrm>
                <a:off x="6637259" y="4376249"/>
                <a:ext cx="512151" cy="271448"/>
              </a:xfrm>
              <a:custGeom>
                <a:rect b="b" l="l" r="r" t="t"/>
                <a:pathLst>
                  <a:path extrusionOk="0" h="4794" w="9045">
                    <a:moveTo>
                      <a:pt x="4648" y="0"/>
                    </a:moveTo>
                    <a:cubicBezTo>
                      <a:pt x="4400" y="0"/>
                      <a:pt x="4182" y="65"/>
                      <a:pt x="4117" y="160"/>
                    </a:cubicBezTo>
                    <a:cubicBezTo>
                      <a:pt x="3998" y="348"/>
                      <a:pt x="3869" y="912"/>
                      <a:pt x="3869" y="912"/>
                    </a:cubicBezTo>
                    <a:cubicBezTo>
                      <a:pt x="3869" y="912"/>
                      <a:pt x="2395" y="1733"/>
                      <a:pt x="1663" y="2169"/>
                    </a:cubicBezTo>
                    <a:cubicBezTo>
                      <a:pt x="920" y="2614"/>
                      <a:pt x="1" y="3119"/>
                      <a:pt x="188" y="3989"/>
                    </a:cubicBezTo>
                    <a:cubicBezTo>
                      <a:pt x="322" y="4652"/>
                      <a:pt x="1481" y="4794"/>
                      <a:pt x="2257" y="4794"/>
                    </a:cubicBezTo>
                    <a:cubicBezTo>
                      <a:pt x="2513" y="4794"/>
                      <a:pt x="2728" y="4778"/>
                      <a:pt x="2850" y="4761"/>
                    </a:cubicBezTo>
                    <a:cubicBezTo>
                      <a:pt x="3345" y="4702"/>
                      <a:pt x="9045" y="3386"/>
                      <a:pt x="8975" y="3069"/>
                    </a:cubicBezTo>
                    <a:cubicBezTo>
                      <a:pt x="8918" y="2766"/>
                      <a:pt x="8508" y="364"/>
                      <a:pt x="8212" y="364"/>
                    </a:cubicBezTo>
                    <a:cubicBezTo>
                      <a:pt x="8199" y="364"/>
                      <a:pt x="8187" y="368"/>
                      <a:pt x="8174" y="378"/>
                    </a:cubicBezTo>
                    <a:cubicBezTo>
                      <a:pt x="7372" y="991"/>
                      <a:pt x="5413" y="1288"/>
                      <a:pt x="5413" y="1288"/>
                    </a:cubicBezTo>
                    <a:cubicBezTo>
                      <a:pt x="5413" y="1288"/>
                      <a:pt x="5720" y="536"/>
                      <a:pt x="5344" y="220"/>
                    </a:cubicBezTo>
                    <a:cubicBezTo>
                      <a:pt x="5163" y="63"/>
                      <a:pt x="4891" y="0"/>
                      <a:pt x="46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40"/>
              <p:cNvSpPr/>
              <p:nvPr/>
            </p:nvSpPr>
            <p:spPr>
              <a:xfrm>
                <a:off x="7805325" y="4161196"/>
                <a:ext cx="407569" cy="425971"/>
              </a:xfrm>
              <a:custGeom>
                <a:rect b="b" l="l" r="r" t="t"/>
                <a:pathLst>
                  <a:path extrusionOk="0" h="7523" w="7198">
                    <a:moveTo>
                      <a:pt x="5238" y="0"/>
                    </a:moveTo>
                    <a:cubicBezTo>
                      <a:pt x="5238" y="0"/>
                      <a:pt x="4664" y="1039"/>
                      <a:pt x="4387" y="1326"/>
                    </a:cubicBezTo>
                    <a:cubicBezTo>
                      <a:pt x="3873" y="1870"/>
                      <a:pt x="3259" y="2088"/>
                      <a:pt x="3259" y="2088"/>
                    </a:cubicBezTo>
                    <a:cubicBezTo>
                      <a:pt x="3259" y="2088"/>
                      <a:pt x="2942" y="1256"/>
                      <a:pt x="2448" y="1197"/>
                    </a:cubicBezTo>
                    <a:cubicBezTo>
                      <a:pt x="2383" y="1189"/>
                      <a:pt x="2319" y="1185"/>
                      <a:pt x="2256" y="1185"/>
                    </a:cubicBezTo>
                    <a:cubicBezTo>
                      <a:pt x="1846" y="1185"/>
                      <a:pt x="1517" y="1347"/>
                      <a:pt x="1517" y="1553"/>
                    </a:cubicBezTo>
                    <a:cubicBezTo>
                      <a:pt x="1517" y="1791"/>
                      <a:pt x="1893" y="2632"/>
                      <a:pt x="1893" y="2632"/>
                    </a:cubicBezTo>
                    <a:cubicBezTo>
                      <a:pt x="1893" y="2632"/>
                      <a:pt x="607" y="4621"/>
                      <a:pt x="300" y="5462"/>
                    </a:cubicBezTo>
                    <a:cubicBezTo>
                      <a:pt x="0" y="6275"/>
                      <a:pt x="343" y="7523"/>
                      <a:pt x="821" y="7523"/>
                    </a:cubicBezTo>
                    <a:cubicBezTo>
                      <a:pt x="832" y="7523"/>
                      <a:pt x="843" y="7522"/>
                      <a:pt x="854" y="7521"/>
                    </a:cubicBezTo>
                    <a:cubicBezTo>
                      <a:pt x="1349" y="7461"/>
                      <a:pt x="2646" y="6630"/>
                      <a:pt x="3576" y="5977"/>
                    </a:cubicBezTo>
                    <a:cubicBezTo>
                      <a:pt x="4506" y="5313"/>
                      <a:pt x="7197" y="2533"/>
                      <a:pt x="7068" y="2118"/>
                    </a:cubicBezTo>
                    <a:cubicBezTo>
                      <a:pt x="6950" y="1702"/>
                      <a:pt x="5238" y="0"/>
                      <a:pt x="52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40"/>
              <p:cNvSpPr/>
              <p:nvPr/>
            </p:nvSpPr>
            <p:spPr>
              <a:xfrm>
                <a:off x="6745975" y="4455860"/>
                <a:ext cx="82952" cy="73043"/>
              </a:xfrm>
              <a:custGeom>
                <a:rect b="b" l="l" r="r" t="t"/>
                <a:pathLst>
                  <a:path extrusionOk="0" h="1290" w="1465">
                    <a:moveTo>
                      <a:pt x="219" y="498"/>
                    </a:moveTo>
                    <a:cubicBezTo>
                      <a:pt x="229" y="501"/>
                      <a:pt x="241" y="505"/>
                      <a:pt x="247" y="505"/>
                    </a:cubicBezTo>
                    <a:cubicBezTo>
                      <a:pt x="237" y="505"/>
                      <a:pt x="225" y="500"/>
                      <a:pt x="219" y="498"/>
                    </a:cubicBezTo>
                    <a:close/>
                    <a:moveTo>
                      <a:pt x="551" y="685"/>
                    </a:moveTo>
                    <a:cubicBezTo>
                      <a:pt x="551" y="685"/>
                      <a:pt x="555" y="688"/>
                      <a:pt x="564" y="694"/>
                    </a:cubicBezTo>
                    <a:cubicBezTo>
                      <a:pt x="566" y="695"/>
                      <a:pt x="567" y="697"/>
                      <a:pt x="569" y="699"/>
                    </a:cubicBezTo>
                    <a:lnTo>
                      <a:pt x="569" y="699"/>
                    </a:lnTo>
                    <a:cubicBezTo>
                      <a:pt x="561" y="692"/>
                      <a:pt x="551" y="685"/>
                      <a:pt x="551" y="685"/>
                    </a:cubicBezTo>
                    <a:close/>
                    <a:moveTo>
                      <a:pt x="273" y="0"/>
                    </a:moveTo>
                    <a:cubicBezTo>
                      <a:pt x="229" y="0"/>
                      <a:pt x="181" y="11"/>
                      <a:pt x="148" y="30"/>
                    </a:cubicBezTo>
                    <a:cubicBezTo>
                      <a:pt x="99" y="60"/>
                      <a:pt x="49" y="129"/>
                      <a:pt x="30" y="189"/>
                    </a:cubicBezTo>
                    <a:cubicBezTo>
                      <a:pt x="0" y="327"/>
                      <a:pt x="79" y="446"/>
                      <a:pt x="208" y="496"/>
                    </a:cubicBezTo>
                    <a:cubicBezTo>
                      <a:pt x="210" y="496"/>
                      <a:pt x="213" y="496"/>
                      <a:pt x="215" y="497"/>
                    </a:cubicBezTo>
                    <a:lnTo>
                      <a:pt x="215" y="497"/>
                    </a:lnTo>
                    <a:cubicBezTo>
                      <a:pt x="216" y="498"/>
                      <a:pt x="220" y="500"/>
                      <a:pt x="227" y="505"/>
                    </a:cubicBezTo>
                    <a:cubicBezTo>
                      <a:pt x="258" y="516"/>
                      <a:pt x="277" y="525"/>
                      <a:pt x="297" y="535"/>
                    </a:cubicBezTo>
                    <a:cubicBezTo>
                      <a:pt x="337" y="555"/>
                      <a:pt x="386" y="575"/>
                      <a:pt x="425" y="604"/>
                    </a:cubicBezTo>
                    <a:cubicBezTo>
                      <a:pt x="465" y="634"/>
                      <a:pt x="505" y="654"/>
                      <a:pt x="544" y="683"/>
                    </a:cubicBezTo>
                    <a:cubicBezTo>
                      <a:pt x="554" y="693"/>
                      <a:pt x="563" y="703"/>
                      <a:pt x="573" y="703"/>
                    </a:cubicBezTo>
                    <a:lnTo>
                      <a:pt x="573" y="703"/>
                    </a:lnTo>
                    <a:cubicBezTo>
                      <a:pt x="590" y="720"/>
                      <a:pt x="607" y="735"/>
                      <a:pt x="623" y="743"/>
                    </a:cubicBezTo>
                    <a:cubicBezTo>
                      <a:pt x="693" y="812"/>
                      <a:pt x="762" y="881"/>
                      <a:pt x="821" y="951"/>
                    </a:cubicBezTo>
                    <a:cubicBezTo>
                      <a:pt x="826" y="955"/>
                      <a:pt x="829" y="960"/>
                      <a:pt x="831" y="965"/>
                    </a:cubicBezTo>
                    <a:lnTo>
                      <a:pt x="831" y="965"/>
                    </a:lnTo>
                    <a:cubicBezTo>
                      <a:pt x="822" y="959"/>
                      <a:pt x="815" y="953"/>
                      <a:pt x="814" y="953"/>
                    </a:cubicBezTo>
                    <a:lnTo>
                      <a:pt x="814" y="953"/>
                    </a:lnTo>
                    <a:cubicBezTo>
                      <a:pt x="813" y="953"/>
                      <a:pt x="820" y="959"/>
                      <a:pt x="841" y="980"/>
                    </a:cubicBezTo>
                    <a:cubicBezTo>
                      <a:pt x="836" y="975"/>
                      <a:pt x="834" y="970"/>
                      <a:pt x="831" y="965"/>
                    </a:cubicBezTo>
                    <a:lnTo>
                      <a:pt x="831" y="965"/>
                    </a:lnTo>
                    <a:cubicBezTo>
                      <a:pt x="834" y="967"/>
                      <a:pt x="838" y="969"/>
                      <a:pt x="841" y="971"/>
                    </a:cubicBezTo>
                    <a:cubicBezTo>
                      <a:pt x="851" y="991"/>
                      <a:pt x="861" y="1010"/>
                      <a:pt x="881" y="1030"/>
                    </a:cubicBezTo>
                    <a:cubicBezTo>
                      <a:pt x="911" y="1079"/>
                      <a:pt x="930" y="1119"/>
                      <a:pt x="960" y="1169"/>
                    </a:cubicBezTo>
                    <a:cubicBezTo>
                      <a:pt x="1000" y="1243"/>
                      <a:pt x="1092" y="1289"/>
                      <a:pt x="1184" y="1289"/>
                    </a:cubicBezTo>
                    <a:cubicBezTo>
                      <a:pt x="1226" y="1289"/>
                      <a:pt x="1269" y="1279"/>
                      <a:pt x="1306" y="1257"/>
                    </a:cubicBezTo>
                    <a:cubicBezTo>
                      <a:pt x="1415" y="1178"/>
                      <a:pt x="1465" y="1030"/>
                      <a:pt x="1395" y="911"/>
                    </a:cubicBezTo>
                    <a:cubicBezTo>
                      <a:pt x="1158" y="496"/>
                      <a:pt x="782" y="179"/>
                      <a:pt x="337" y="10"/>
                    </a:cubicBezTo>
                    <a:cubicBezTo>
                      <a:pt x="319" y="4"/>
                      <a:pt x="297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40"/>
              <p:cNvSpPr/>
              <p:nvPr/>
            </p:nvSpPr>
            <p:spPr>
              <a:xfrm>
                <a:off x="6812619" y="4429191"/>
                <a:ext cx="83575" cy="72986"/>
              </a:xfrm>
              <a:custGeom>
                <a:rect b="b" l="l" r="r" t="t"/>
                <a:pathLst>
                  <a:path extrusionOk="0" h="1289" w="1476">
                    <a:moveTo>
                      <a:pt x="273" y="0"/>
                    </a:moveTo>
                    <a:cubicBezTo>
                      <a:pt x="188" y="0"/>
                      <a:pt x="105" y="42"/>
                      <a:pt x="60" y="125"/>
                    </a:cubicBezTo>
                    <a:cubicBezTo>
                      <a:pt x="0" y="235"/>
                      <a:pt x="31" y="402"/>
                      <a:pt x="149" y="472"/>
                    </a:cubicBezTo>
                    <a:cubicBezTo>
                      <a:pt x="238" y="512"/>
                      <a:pt x="327" y="561"/>
                      <a:pt x="407" y="620"/>
                    </a:cubicBezTo>
                    <a:cubicBezTo>
                      <a:pt x="426" y="630"/>
                      <a:pt x="446" y="650"/>
                      <a:pt x="466" y="660"/>
                    </a:cubicBezTo>
                    <a:cubicBezTo>
                      <a:pt x="475" y="670"/>
                      <a:pt x="486" y="670"/>
                      <a:pt x="495" y="679"/>
                    </a:cubicBezTo>
                    <a:cubicBezTo>
                      <a:pt x="495" y="680"/>
                      <a:pt x="496" y="681"/>
                      <a:pt x="496" y="683"/>
                    </a:cubicBezTo>
                    <a:lnTo>
                      <a:pt x="496" y="683"/>
                    </a:lnTo>
                    <a:cubicBezTo>
                      <a:pt x="491" y="678"/>
                      <a:pt x="488" y="677"/>
                      <a:pt x="488" y="677"/>
                    </a:cubicBezTo>
                    <a:lnTo>
                      <a:pt x="488" y="677"/>
                    </a:lnTo>
                    <a:cubicBezTo>
                      <a:pt x="488" y="677"/>
                      <a:pt x="492" y="680"/>
                      <a:pt x="496" y="683"/>
                    </a:cubicBezTo>
                    <a:lnTo>
                      <a:pt x="496" y="683"/>
                    </a:lnTo>
                    <a:cubicBezTo>
                      <a:pt x="501" y="691"/>
                      <a:pt x="514" y="702"/>
                      <a:pt x="516" y="702"/>
                    </a:cubicBezTo>
                    <a:cubicBezTo>
                      <a:pt x="517" y="702"/>
                      <a:pt x="516" y="701"/>
                      <a:pt x="512" y="696"/>
                    </a:cubicBezTo>
                    <a:lnTo>
                      <a:pt x="512" y="696"/>
                    </a:lnTo>
                    <a:cubicBezTo>
                      <a:pt x="513" y="697"/>
                      <a:pt x="514" y="698"/>
                      <a:pt x="515" y="699"/>
                    </a:cubicBezTo>
                    <a:cubicBezTo>
                      <a:pt x="525" y="699"/>
                      <a:pt x="535" y="709"/>
                      <a:pt x="545" y="719"/>
                    </a:cubicBezTo>
                    <a:lnTo>
                      <a:pt x="594" y="769"/>
                    </a:lnTo>
                    <a:cubicBezTo>
                      <a:pt x="673" y="828"/>
                      <a:pt x="743" y="897"/>
                      <a:pt x="802" y="976"/>
                    </a:cubicBezTo>
                    <a:cubicBezTo>
                      <a:pt x="842" y="1006"/>
                      <a:pt x="871" y="1046"/>
                      <a:pt x="901" y="1086"/>
                    </a:cubicBezTo>
                    <a:cubicBezTo>
                      <a:pt x="910" y="1094"/>
                      <a:pt x="911" y="1103"/>
                      <a:pt x="917" y="1105"/>
                    </a:cubicBezTo>
                    <a:lnTo>
                      <a:pt x="917" y="1105"/>
                    </a:lnTo>
                    <a:cubicBezTo>
                      <a:pt x="935" y="1130"/>
                      <a:pt x="952" y="1147"/>
                      <a:pt x="961" y="1165"/>
                    </a:cubicBezTo>
                    <a:cubicBezTo>
                      <a:pt x="1000" y="1224"/>
                      <a:pt x="1049" y="1264"/>
                      <a:pt x="1109" y="1283"/>
                    </a:cubicBezTo>
                    <a:cubicBezTo>
                      <a:pt x="1132" y="1287"/>
                      <a:pt x="1156" y="1289"/>
                      <a:pt x="1179" y="1289"/>
                    </a:cubicBezTo>
                    <a:cubicBezTo>
                      <a:pt x="1227" y="1289"/>
                      <a:pt x="1274" y="1280"/>
                      <a:pt x="1307" y="1253"/>
                    </a:cubicBezTo>
                    <a:cubicBezTo>
                      <a:pt x="1416" y="1184"/>
                      <a:pt x="1475" y="1026"/>
                      <a:pt x="1396" y="907"/>
                    </a:cubicBezTo>
                    <a:cubicBezTo>
                      <a:pt x="1139" y="551"/>
                      <a:pt x="802" y="244"/>
                      <a:pt x="407" y="37"/>
                    </a:cubicBezTo>
                    <a:cubicBezTo>
                      <a:pt x="365" y="12"/>
                      <a:pt x="319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40"/>
              <p:cNvSpPr/>
              <p:nvPr/>
            </p:nvSpPr>
            <p:spPr>
              <a:xfrm>
                <a:off x="7859852" y="4368095"/>
                <a:ext cx="88558" cy="48639"/>
              </a:xfrm>
              <a:custGeom>
                <a:rect b="b" l="l" r="r" t="t"/>
                <a:pathLst>
                  <a:path extrusionOk="0" h="859" w="1564">
                    <a:moveTo>
                      <a:pt x="908" y="707"/>
                    </a:moveTo>
                    <a:cubicBezTo>
                      <a:pt x="912" y="710"/>
                      <a:pt x="914" y="711"/>
                      <a:pt x="914" y="711"/>
                    </a:cubicBezTo>
                    <a:cubicBezTo>
                      <a:pt x="915" y="711"/>
                      <a:pt x="913" y="710"/>
                      <a:pt x="908" y="707"/>
                    </a:cubicBezTo>
                    <a:close/>
                    <a:moveTo>
                      <a:pt x="276" y="0"/>
                    </a:moveTo>
                    <a:cubicBezTo>
                      <a:pt x="165" y="0"/>
                      <a:pt x="55" y="68"/>
                      <a:pt x="30" y="185"/>
                    </a:cubicBezTo>
                    <a:cubicBezTo>
                      <a:pt x="0" y="314"/>
                      <a:pt x="69" y="462"/>
                      <a:pt x="208" y="492"/>
                    </a:cubicBezTo>
                    <a:cubicBezTo>
                      <a:pt x="376" y="531"/>
                      <a:pt x="554" y="571"/>
                      <a:pt x="713" y="630"/>
                    </a:cubicBezTo>
                    <a:cubicBezTo>
                      <a:pt x="762" y="650"/>
                      <a:pt x="801" y="660"/>
                      <a:pt x="841" y="680"/>
                    </a:cubicBezTo>
                    <a:cubicBezTo>
                      <a:pt x="861" y="690"/>
                      <a:pt x="881" y="700"/>
                      <a:pt x="900" y="700"/>
                    </a:cubicBezTo>
                    <a:cubicBezTo>
                      <a:pt x="902" y="702"/>
                      <a:pt x="904" y="703"/>
                      <a:pt x="905" y="705"/>
                    </a:cubicBezTo>
                    <a:lnTo>
                      <a:pt x="905" y="705"/>
                    </a:lnTo>
                    <a:cubicBezTo>
                      <a:pt x="900" y="702"/>
                      <a:pt x="896" y="700"/>
                      <a:pt x="891" y="700"/>
                    </a:cubicBezTo>
                    <a:lnTo>
                      <a:pt x="891" y="700"/>
                    </a:lnTo>
                    <a:cubicBezTo>
                      <a:pt x="899" y="702"/>
                      <a:pt x="904" y="705"/>
                      <a:pt x="908" y="707"/>
                    </a:cubicBezTo>
                    <a:lnTo>
                      <a:pt x="908" y="707"/>
                    </a:lnTo>
                    <a:cubicBezTo>
                      <a:pt x="907" y="706"/>
                      <a:pt x="906" y="706"/>
                      <a:pt x="905" y="705"/>
                    </a:cubicBezTo>
                    <a:lnTo>
                      <a:pt x="905" y="705"/>
                    </a:lnTo>
                    <a:cubicBezTo>
                      <a:pt x="910" y="707"/>
                      <a:pt x="915" y="709"/>
                      <a:pt x="920" y="709"/>
                    </a:cubicBezTo>
                    <a:lnTo>
                      <a:pt x="1158" y="828"/>
                    </a:lnTo>
                    <a:cubicBezTo>
                      <a:pt x="1197" y="848"/>
                      <a:pt x="1241" y="858"/>
                      <a:pt x="1285" y="858"/>
                    </a:cubicBezTo>
                    <a:cubicBezTo>
                      <a:pt x="1372" y="858"/>
                      <a:pt x="1458" y="819"/>
                      <a:pt x="1504" y="740"/>
                    </a:cubicBezTo>
                    <a:cubicBezTo>
                      <a:pt x="1564" y="621"/>
                      <a:pt x="1534" y="462"/>
                      <a:pt x="1415" y="393"/>
                    </a:cubicBezTo>
                    <a:cubicBezTo>
                      <a:pt x="1078" y="215"/>
                      <a:pt x="713" y="86"/>
                      <a:pt x="337" y="7"/>
                    </a:cubicBezTo>
                    <a:cubicBezTo>
                      <a:pt x="317" y="3"/>
                      <a:pt x="296" y="0"/>
                      <a:pt x="2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40"/>
              <p:cNvSpPr/>
              <p:nvPr/>
            </p:nvSpPr>
            <p:spPr>
              <a:xfrm>
                <a:off x="7887881" y="4302583"/>
                <a:ext cx="103110" cy="50564"/>
              </a:xfrm>
              <a:custGeom>
                <a:rect b="b" l="l" r="r" t="t"/>
                <a:pathLst>
                  <a:path extrusionOk="0" h="893" w="1821">
                    <a:moveTo>
                      <a:pt x="1009" y="593"/>
                    </a:moveTo>
                    <a:cubicBezTo>
                      <a:pt x="1011" y="594"/>
                      <a:pt x="1014" y="596"/>
                      <a:pt x="1019" y="600"/>
                    </a:cubicBezTo>
                    <a:cubicBezTo>
                      <a:pt x="1025" y="602"/>
                      <a:pt x="1028" y="603"/>
                      <a:pt x="1029" y="603"/>
                    </a:cubicBezTo>
                    <a:cubicBezTo>
                      <a:pt x="1033" y="603"/>
                      <a:pt x="1020" y="596"/>
                      <a:pt x="1009" y="593"/>
                    </a:cubicBezTo>
                    <a:close/>
                    <a:moveTo>
                      <a:pt x="524" y="1"/>
                    </a:moveTo>
                    <a:cubicBezTo>
                      <a:pt x="423" y="1"/>
                      <a:pt x="320" y="9"/>
                      <a:pt x="218" y="26"/>
                    </a:cubicBezTo>
                    <a:cubicBezTo>
                      <a:pt x="89" y="56"/>
                      <a:pt x="0" y="224"/>
                      <a:pt x="40" y="343"/>
                    </a:cubicBezTo>
                    <a:cubicBezTo>
                      <a:pt x="83" y="464"/>
                      <a:pt x="187" y="524"/>
                      <a:pt x="305" y="524"/>
                    </a:cubicBezTo>
                    <a:cubicBezTo>
                      <a:pt x="322" y="524"/>
                      <a:pt x="339" y="523"/>
                      <a:pt x="356" y="521"/>
                    </a:cubicBezTo>
                    <a:cubicBezTo>
                      <a:pt x="356" y="511"/>
                      <a:pt x="386" y="511"/>
                      <a:pt x="396" y="511"/>
                    </a:cubicBezTo>
                    <a:cubicBezTo>
                      <a:pt x="396" y="511"/>
                      <a:pt x="395" y="511"/>
                      <a:pt x="395" y="511"/>
                    </a:cubicBezTo>
                    <a:lnTo>
                      <a:pt x="395" y="511"/>
                    </a:lnTo>
                    <a:cubicBezTo>
                      <a:pt x="414" y="508"/>
                      <a:pt x="440" y="501"/>
                      <a:pt x="465" y="501"/>
                    </a:cubicBezTo>
                    <a:lnTo>
                      <a:pt x="623" y="501"/>
                    </a:lnTo>
                    <a:cubicBezTo>
                      <a:pt x="643" y="501"/>
                      <a:pt x="673" y="511"/>
                      <a:pt x="693" y="511"/>
                    </a:cubicBezTo>
                    <a:lnTo>
                      <a:pt x="732" y="511"/>
                    </a:lnTo>
                    <a:cubicBezTo>
                      <a:pt x="781" y="521"/>
                      <a:pt x="841" y="541"/>
                      <a:pt x="891" y="551"/>
                    </a:cubicBezTo>
                    <a:cubicBezTo>
                      <a:pt x="920" y="560"/>
                      <a:pt x="940" y="571"/>
                      <a:pt x="970" y="580"/>
                    </a:cubicBezTo>
                    <a:cubicBezTo>
                      <a:pt x="979" y="580"/>
                      <a:pt x="990" y="590"/>
                      <a:pt x="999" y="590"/>
                    </a:cubicBezTo>
                    <a:cubicBezTo>
                      <a:pt x="1001" y="590"/>
                      <a:pt x="1005" y="591"/>
                      <a:pt x="1009" y="593"/>
                    </a:cubicBezTo>
                    <a:lnTo>
                      <a:pt x="1009" y="593"/>
                    </a:lnTo>
                    <a:cubicBezTo>
                      <a:pt x="1008" y="592"/>
                      <a:pt x="1008" y="591"/>
                      <a:pt x="1009" y="591"/>
                    </a:cubicBezTo>
                    <a:lnTo>
                      <a:pt x="1009" y="591"/>
                    </a:lnTo>
                    <a:cubicBezTo>
                      <a:pt x="1012" y="591"/>
                      <a:pt x="1029" y="600"/>
                      <a:pt x="1029" y="600"/>
                    </a:cubicBezTo>
                    <a:cubicBezTo>
                      <a:pt x="1049" y="610"/>
                      <a:pt x="1058" y="610"/>
                      <a:pt x="1069" y="620"/>
                    </a:cubicBezTo>
                    <a:cubicBezTo>
                      <a:pt x="1089" y="630"/>
                      <a:pt x="1118" y="639"/>
                      <a:pt x="1138" y="659"/>
                    </a:cubicBezTo>
                    <a:cubicBezTo>
                      <a:pt x="1188" y="679"/>
                      <a:pt x="1227" y="709"/>
                      <a:pt x="1267" y="738"/>
                    </a:cubicBezTo>
                    <a:cubicBezTo>
                      <a:pt x="1286" y="749"/>
                      <a:pt x="1296" y="758"/>
                      <a:pt x="1306" y="768"/>
                    </a:cubicBezTo>
                    <a:cubicBezTo>
                      <a:pt x="1308" y="769"/>
                      <a:pt x="1309" y="770"/>
                      <a:pt x="1310" y="771"/>
                    </a:cubicBezTo>
                    <a:lnTo>
                      <a:pt x="1310" y="771"/>
                    </a:lnTo>
                    <a:cubicBezTo>
                      <a:pt x="1328" y="786"/>
                      <a:pt x="1350" y="802"/>
                      <a:pt x="1366" y="818"/>
                    </a:cubicBezTo>
                    <a:cubicBezTo>
                      <a:pt x="1418" y="865"/>
                      <a:pt x="1486" y="892"/>
                      <a:pt x="1553" y="892"/>
                    </a:cubicBezTo>
                    <a:cubicBezTo>
                      <a:pt x="1614" y="892"/>
                      <a:pt x="1675" y="869"/>
                      <a:pt x="1722" y="818"/>
                    </a:cubicBezTo>
                    <a:cubicBezTo>
                      <a:pt x="1811" y="719"/>
                      <a:pt x="1821" y="560"/>
                      <a:pt x="1722" y="461"/>
                    </a:cubicBezTo>
                    <a:cubicBezTo>
                      <a:pt x="1392" y="156"/>
                      <a:pt x="965" y="1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40"/>
              <p:cNvSpPr/>
              <p:nvPr/>
            </p:nvSpPr>
            <p:spPr>
              <a:xfrm>
                <a:off x="7839412" y="4257002"/>
                <a:ext cx="329203" cy="278130"/>
              </a:xfrm>
              <a:custGeom>
                <a:rect b="b" l="l" r="r" t="t"/>
                <a:pathLst>
                  <a:path extrusionOk="0" h="4912" w="5814">
                    <a:moveTo>
                      <a:pt x="5762" y="1"/>
                    </a:moveTo>
                    <a:cubicBezTo>
                      <a:pt x="5748" y="1"/>
                      <a:pt x="5734" y="6"/>
                      <a:pt x="5725" y="20"/>
                    </a:cubicBezTo>
                    <a:cubicBezTo>
                      <a:pt x="5398" y="455"/>
                      <a:pt x="5032" y="871"/>
                      <a:pt x="4656" y="1277"/>
                    </a:cubicBezTo>
                    <a:cubicBezTo>
                      <a:pt x="3834" y="2167"/>
                      <a:pt x="2944" y="3008"/>
                      <a:pt x="1964" y="3720"/>
                    </a:cubicBezTo>
                    <a:cubicBezTo>
                      <a:pt x="1360" y="4156"/>
                      <a:pt x="718" y="4542"/>
                      <a:pt x="34" y="4848"/>
                    </a:cubicBezTo>
                    <a:cubicBezTo>
                      <a:pt x="0" y="4866"/>
                      <a:pt x="18" y="4912"/>
                      <a:pt x="55" y="4912"/>
                    </a:cubicBezTo>
                    <a:cubicBezTo>
                      <a:pt x="61" y="4912"/>
                      <a:pt x="67" y="4911"/>
                      <a:pt x="74" y="4908"/>
                    </a:cubicBezTo>
                    <a:cubicBezTo>
                      <a:pt x="1281" y="4384"/>
                      <a:pt x="2350" y="3582"/>
                      <a:pt x="3330" y="2702"/>
                    </a:cubicBezTo>
                    <a:cubicBezTo>
                      <a:pt x="4082" y="2018"/>
                      <a:pt x="4784" y="1286"/>
                      <a:pt x="5437" y="505"/>
                    </a:cubicBezTo>
                    <a:cubicBezTo>
                      <a:pt x="5556" y="356"/>
                      <a:pt x="5675" y="208"/>
                      <a:pt x="5793" y="50"/>
                    </a:cubicBezTo>
                    <a:cubicBezTo>
                      <a:pt x="5814" y="23"/>
                      <a:pt x="5789" y="1"/>
                      <a:pt x="5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40"/>
              <p:cNvSpPr/>
              <p:nvPr/>
            </p:nvSpPr>
            <p:spPr>
              <a:xfrm>
                <a:off x="6674800" y="4493740"/>
                <a:ext cx="456944" cy="101694"/>
              </a:xfrm>
              <a:custGeom>
                <a:rect b="b" l="l" r="r" t="t"/>
                <a:pathLst>
                  <a:path extrusionOk="0" h="1796" w="8070">
                    <a:moveTo>
                      <a:pt x="7999" y="0"/>
                    </a:moveTo>
                    <a:cubicBezTo>
                      <a:pt x="7993" y="0"/>
                      <a:pt x="7976" y="5"/>
                      <a:pt x="7976" y="5"/>
                    </a:cubicBezTo>
                    <a:cubicBezTo>
                      <a:pt x="7947" y="14"/>
                      <a:pt x="7927" y="34"/>
                      <a:pt x="7897" y="44"/>
                    </a:cubicBezTo>
                    <a:cubicBezTo>
                      <a:pt x="7808" y="74"/>
                      <a:pt x="7709" y="113"/>
                      <a:pt x="7620" y="153"/>
                    </a:cubicBezTo>
                    <a:cubicBezTo>
                      <a:pt x="7274" y="282"/>
                      <a:pt x="6917" y="401"/>
                      <a:pt x="6571" y="509"/>
                    </a:cubicBezTo>
                    <a:cubicBezTo>
                      <a:pt x="5354" y="885"/>
                      <a:pt x="4117" y="1182"/>
                      <a:pt x="2870" y="1400"/>
                    </a:cubicBezTo>
                    <a:cubicBezTo>
                      <a:pt x="1940" y="1558"/>
                      <a:pt x="1000" y="1667"/>
                      <a:pt x="50" y="1727"/>
                    </a:cubicBezTo>
                    <a:cubicBezTo>
                      <a:pt x="0" y="1727"/>
                      <a:pt x="0" y="1796"/>
                      <a:pt x="50" y="1796"/>
                    </a:cubicBezTo>
                    <a:cubicBezTo>
                      <a:pt x="1614" y="1707"/>
                      <a:pt x="3177" y="1469"/>
                      <a:pt x="4701" y="1103"/>
                    </a:cubicBezTo>
                    <a:cubicBezTo>
                      <a:pt x="5671" y="865"/>
                      <a:pt x="6630" y="588"/>
                      <a:pt x="7560" y="252"/>
                    </a:cubicBezTo>
                    <a:cubicBezTo>
                      <a:pt x="7719" y="192"/>
                      <a:pt x="7877" y="133"/>
                      <a:pt x="8035" y="64"/>
                    </a:cubicBezTo>
                    <a:cubicBezTo>
                      <a:pt x="8069" y="47"/>
                      <a:pt x="8045" y="1"/>
                      <a:pt x="8012" y="1"/>
                    </a:cubicBezTo>
                    <a:cubicBezTo>
                      <a:pt x="8007" y="1"/>
                      <a:pt x="8001" y="2"/>
                      <a:pt x="7996" y="5"/>
                    </a:cubicBezTo>
                    <a:cubicBezTo>
                      <a:pt x="8002" y="1"/>
                      <a:pt x="8002" y="0"/>
                      <a:pt x="79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40"/>
              <p:cNvSpPr/>
              <p:nvPr/>
            </p:nvSpPr>
            <p:spPr>
              <a:xfrm>
                <a:off x="6075281" y="3637268"/>
                <a:ext cx="210183" cy="172642"/>
              </a:xfrm>
              <a:custGeom>
                <a:rect b="b" l="l" r="r" t="t"/>
                <a:pathLst>
                  <a:path extrusionOk="0" h="3049" w="3712">
                    <a:moveTo>
                      <a:pt x="50" y="0"/>
                    </a:moveTo>
                    <a:cubicBezTo>
                      <a:pt x="30" y="0"/>
                      <a:pt x="10" y="11"/>
                      <a:pt x="10" y="20"/>
                    </a:cubicBezTo>
                    <a:cubicBezTo>
                      <a:pt x="0" y="40"/>
                      <a:pt x="10" y="60"/>
                      <a:pt x="30" y="60"/>
                    </a:cubicBezTo>
                    <a:lnTo>
                      <a:pt x="3642" y="891"/>
                    </a:lnTo>
                    <a:lnTo>
                      <a:pt x="3147" y="3009"/>
                    </a:lnTo>
                    <a:cubicBezTo>
                      <a:pt x="3147" y="3028"/>
                      <a:pt x="3157" y="3039"/>
                      <a:pt x="3177" y="3048"/>
                    </a:cubicBezTo>
                    <a:cubicBezTo>
                      <a:pt x="3197" y="3048"/>
                      <a:pt x="3206" y="3039"/>
                      <a:pt x="3217" y="3019"/>
                    </a:cubicBezTo>
                    <a:lnTo>
                      <a:pt x="3711" y="871"/>
                    </a:lnTo>
                    <a:cubicBezTo>
                      <a:pt x="3711" y="862"/>
                      <a:pt x="3711" y="851"/>
                      <a:pt x="3701" y="842"/>
                    </a:cubicBezTo>
                    <a:cubicBezTo>
                      <a:pt x="3701" y="842"/>
                      <a:pt x="3691" y="832"/>
                      <a:pt x="3681" y="832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40"/>
              <p:cNvSpPr/>
              <p:nvPr/>
            </p:nvSpPr>
            <p:spPr>
              <a:xfrm>
                <a:off x="6784591" y="3663371"/>
                <a:ext cx="58944" cy="122644"/>
              </a:xfrm>
              <a:custGeom>
                <a:rect b="b" l="l" r="r" t="t"/>
                <a:pathLst>
                  <a:path extrusionOk="0" h="2166" w="1041">
                    <a:moveTo>
                      <a:pt x="48" y="1"/>
                    </a:moveTo>
                    <a:cubicBezTo>
                      <a:pt x="42" y="1"/>
                      <a:pt x="37" y="2"/>
                      <a:pt x="31" y="5"/>
                    </a:cubicBezTo>
                    <a:cubicBezTo>
                      <a:pt x="11" y="5"/>
                      <a:pt x="1" y="25"/>
                      <a:pt x="11" y="44"/>
                    </a:cubicBezTo>
                    <a:lnTo>
                      <a:pt x="970" y="2142"/>
                    </a:lnTo>
                    <a:cubicBezTo>
                      <a:pt x="978" y="2157"/>
                      <a:pt x="991" y="2166"/>
                      <a:pt x="1001" y="2166"/>
                    </a:cubicBezTo>
                    <a:cubicBezTo>
                      <a:pt x="1004" y="2166"/>
                      <a:pt x="1007" y="2165"/>
                      <a:pt x="1010" y="2162"/>
                    </a:cubicBezTo>
                    <a:cubicBezTo>
                      <a:pt x="1030" y="2152"/>
                      <a:pt x="1040" y="2132"/>
                      <a:pt x="1030" y="2122"/>
                    </a:cubicBezTo>
                    <a:lnTo>
                      <a:pt x="70" y="14"/>
                    </a:lnTo>
                    <a:cubicBezTo>
                      <a:pt x="70" y="8"/>
                      <a:pt x="60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40"/>
              <p:cNvSpPr/>
              <p:nvPr/>
            </p:nvSpPr>
            <p:spPr>
              <a:xfrm>
                <a:off x="7174041" y="3211750"/>
                <a:ext cx="66135" cy="153843"/>
              </a:xfrm>
              <a:custGeom>
                <a:rect b="b" l="l" r="r" t="t"/>
                <a:pathLst>
                  <a:path extrusionOk="0" h="2717" w="1168">
                    <a:moveTo>
                      <a:pt x="37" y="1"/>
                    </a:moveTo>
                    <a:cubicBezTo>
                      <a:pt x="32" y="1"/>
                      <a:pt x="26" y="2"/>
                      <a:pt x="20" y="5"/>
                    </a:cubicBezTo>
                    <a:cubicBezTo>
                      <a:pt x="0" y="5"/>
                      <a:pt x="0" y="25"/>
                      <a:pt x="0" y="45"/>
                    </a:cubicBezTo>
                    <a:lnTo>
                      <a:pt x="1109" y="2697"/>
                    </a:lnTo>
                    <a:cubicBezTo>
                      <a:pt x="1109" y="2706"/>
                      <a:pt x="1128" y="2717"/>
                      <a:pt x="1148" y="2717"/>
                    </a:cubicBezTo>
                    <a:cubicBezTo>
                      <a:pt x="1168" y="2706"/>
                      <a:pt x="1168" y="2686"/>
                      <a:pt x="1168" y="2667"/>
                    </a:cubicBezTo>
                    <a:lnTo>
                      <a:pt x="60" y="15"/>
                    </a:lnTo>
                    <a:cubicBezTo>
                      <a:pt x="60" y="8"/>
                      <a:pt x="50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40"/>
              <p:cNvSpPr/>
              <p:nvPr/>
            </p:nvSpPr>
            <p:spPr>
              <a:xfrm>
                <a:off x="7333716" y="3952712"/>
                <a:ext cx="214656" cy="150786"/>
              </a:xfrm>
              <a:custGeom>
                <a:rect b="b" l="l" r="r" t="t"/>
                <a:pathLst>
                  <a:path extrusionOk="0" h="2663" w="3791">
                    <a:moveTo>
                      <a:pt x="40" y="1"/>
                    </a:moveTo>
                    <a:cubicBezTo>
                      <a:pt x="20" y="1"/>
                      <a:pt x="0" y="10"/>
                      <a:pt x="0" y="30"/>
                    </a:cubicBezTo>
                    <a:cubicBezTo>
                      <a:pt x="0" y="50"/>
                      <a:pt x="20" y="60"/>
                      <a:pt x="30" y="60"/>
                    </a:cubicBezTo>
                    <a:lnTo>
                      <a:pt x="3721" y="248"/>
                    </a:lnTo>
                    <a:lnTo>
                      <a:pt x="3474" y="2623"/>
                    </a:lnTo>
                    <a:cubicBezTo>
                      <a:pt x="3474" y="2643"/>
                      <a:pt x="3483" y="2653"/>
                      <a:pt x="3503" y="2662"/>
                    </a:cubicBezTo>
                    <a:cubicBezTo>
                      <a:pt x="3523" y="2662"/>
                      <a:pt x="3543" y="2643"/>
                      <a:pt x="3543" y="2633"/>
                    </a:cubicBezTo>
                    <a:lnTo>
                      <a:pt x="3790" y="228"/>
                    </a:lnTo>
                    <a:cubicBezTo>
                      <a:pt x="3790" y="219"/>
                      <a:pt x="3780" y="208"/>
                      <a:pt x="3780" y="199"/>
                    </a:cubicBezTo>
                    <a:cubicBezTo>
                      <a:pt x="3771" y="189"/>
                      <a:pt x="3760" y="189"/>
                      <a:pt x="3751" y="189"/>
                    </a:cubicBezTo>
                    <a:lnTo>
                      <a:pt x="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40"/>
              <p:cNvSpPr/>
              <p:nvPr/>
            </p:nvSpPr>
            <p:spPr>
              <a:xfrm>
                <a:off x="8113125" y="3800341"/>
                <a:ext cx="166980" cy="184023"/>
              </a:xfrm>
              <a:custGeom>
                <a:rect b="b" l="l" r="r" t="t"/>
                <a:pathLst>
                  <a:path extrusionOk="0" h="3250" w="2949">
                    <a:moveTo>
                      <a:pt x="2899" y="0"/>
                    </a:moveTo>
                    <a:lnTo>
                      <a:pt x="20" y="1039"/>
                    </a:lnTo>
                    <a:cubicBezTo>
                      <a:pt x="10" y="1049"/>
                      <a:pt x="0" y="1049"/>
                      <a:pt x="0" y="1059"/>
                    </a:cubicBezTo>
                    <a:lnTo>
                      <a:pt x="0" y="1089"/>
                    </a:lnTo>
                    <a:lnTo>
                      <a:pt x="940" y="3236"/>
                    </a:lnTo>
                    <a:cubicBezTo>
                      <a:pt x="947" y="3243"/>
                      <a:pt x="959" y="3250"/>
                      <a:pt x="969" y="3250"/>
                    </a:cubicBezTo>
                    <a:cubicBezTo>
                      <a:pt x="973" y="3250"/>
                      <a:pt x="976" y="3249"/>
                      <a:pt x="979" y="3246"/>
                    </a:cubicBezTo>
                    <a:cubicBezTo>
                      <a:pt x="999" y="3236"/>
                      <a:pt x="1009" y="3226"/>
                      <a:pt x="999" y="3206"/>
                    </a:cubicBezTo>
                    <a:lnTo>
                      <a:pt x="79" y="1089"/>
                    </a:lnTo>
                    <a:lnTo>
                      <a:pt x="2919" y="69"/>
                    </a:lnTo>
                    <a:cubicBezTo>
                      <a:pt x="2939" y="60"/>
                      <a:pt x="2949" y="40"/>
                      <a:pt x="2939" y="20"/>
                    </a:cubicBezTo>
                    <a:cubicBezTo>
                      <a:pt x="2929" y="10"/>
                      <a:pt x="2909" y="0"/>
                      <a:pt x="2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40"/>
              <p:cNvSpPr/>
              <p:nvPr/>
            </p:nvSpPr>
            <p:spPr>
              <a:xfrm>
                <a:off x="7540445" y="2453348"/>
                <a:ext cx="149144" cy="522512"/>
              </a:xfrm>
              <a:custGeom>
                <a:rect b="b" l="l" r="r" t="t"/>
                <a:pathLst>
                  <a:path extrusionOk="0" h="9228" w="2634">
                    <a:moveTo>
                      <a:pt x="199" y="1"/>
                    </a:moveTo>
                    <a:cubicBezTo>
                      <a:pt x="179" y="10"/>
                      <a:pt x="179" y="30"/>
                      <a:pt x="179" y="50"/>
                    </a:cubicBezTo>
                    <a:lnTo>
                      <a:pt x="2563" y="4780"/>
                    </a:lnTo>
                    <a:lnTo>
                      <a:pt x="10" y="9173"/>
                    </a:lnTo>
                    <a:cubicBezTo>
                      <a:pt x="1" y="9193"/>
                      <a:pt x="1" y="9213"/>
                      <a:pt x="21" y="9223"/>
                    </a:cubicBezTo>
                    <a:cubicBezTo>
                      <a:pt x="26" y="9226"/>
                      <a:pt x="31" y="9227"/>
                      <a:pt x="36" y="9227"/>
                    </a:cubicBezTo>
                    <a:cubicBezTo>
                      <a:pt x="50" y="9227"/>
                      <a:pt x="60" y="9218"/>
                      <a:pt x="60" y="9204"/>
                    </a:cubicBezTo>
                    <a:lnTo>
                      <a:pt x="2633" y="4800"/>
                    </a:lnTo>
                    <a:lnTo>
                      <a:pt x="2633" y="4770"/>
                    </a:lnTo>
                    <a:lnTo>
                      <a:pt x="238" y="21"/>
                    </a:lnTo>
                    <a:cubicBezTo>
                      <a:pt x="228" y="1"/>
                      <a:pt x="208" y="1"/>
                      <a:pt x="1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40"/>
              <p:cNvSpPr/>
              <p:nvPr/>
            </p:nvSpPr>
            <p:spPr>
              <a:xfrm>
                <a:off x="7685568" y="2722305"/>
                <a:ext cx="96994" cy="13533"/>
              </a:xfrm>
              <a:custGeom>
                <a:rect b="b" l="l" r="r" t="t"/>
                <a:pathLst>
                  <a:path extrusionOk="0" h="239" w="1713">
                    <a:moveTo>
                      <a:pt x="40" y="1"/>
                    </a:moveTo>
                    <a:cubicBezTo>
                      <a:pt x="20" y="1"/>
                      <a:pt x="11" y="10"/>
                      <a:pt x="0" y="30"/>
                    </a:cubicBezTo>
                    <a:cubicBezTo>
                      <a:pt x="0" y="50"/>
                      <a:pt x="20" y="69"/>
                      <a:pt x="31" y="69"/>
                    </a:cubicBezTo>
                    <a:lnTo>
                      <a:pt x="1673" y="238"/>
                    </a:lnTo>
                    <a:cubicBezTo>
                      <a:pt x="1683" y="238"/>
                      <a:pt x="1702" y="228"/>
                      <a:pt x="1702" y="208"/>
                    </a:cubicBezTo>
                    <a:cubicBezTo>
                      <a:pt x="1713" y="188"/>
                      <a:pt x="1693" y="179"/>
                      <a:pt x="1673" y="168"/>
                    </a:cubicBezTo>
                    <a:lnTo>
                      <a:pt x="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40"/>
              <p:cNvSpPr/>
              <p:nvPr/>
            </p:nvSpPr>
            <p:spPr>
              <a:xfrm>
                <a:off x="7607712" y="3282585"/>
                <a:ext cx="15741" cy="131194"/>
              </a:xfrm>
              <a:custGeom>
                <a:rect b="b" l="l" r="r" t="t"/>
                <a:pathLst>
                  <a:path extrusionOk="0" h="2317" w="278">
                    <a:moveTo>
                      <a:pt x="30" y="1"/>
                    </a:moveTo>
                    <a:cubicBezTo>
                      <a:pt x="10" y="10"/>
                      <a:pt x="0" y="30"/>
                      <a:pt x="10" y="50"/>
                    </a:cubicBezTo>
                    <a:cubicBezTo>
                      <a:pt x="159" y="446"/>
                      <a:pt x="208" y="892"/>
                      <a:pt x="208" y="1277"/>
                    </a:cubicBezTo>
                    <a:cubicBezTo>
                      <a:pt x="208" y="1554"/>
                      <a:pt x="178" y="1802"/>
                      <a:pt x="159" y="1990"/>
                    </a:cubicBezTo>
                    <a:cubicBezTo>
                      <a:pt x="148" y="2079"/>
                      <a:pt x="129" y="2148"/>
                      <a:pt x="119" y="2198"/>
                    </a:cubicBezTo>
                    <a:cubicBezTo>
                      <a:pt x="119" y="2218"/>
                      <a:pt x="119" y="2237"/>
                      <a:pt x="109" y="2257"/>
                    </a:cubicBezTo>
                    <a:lnTo>
                      <a:pt x="109" y="2267"/>
                    </a:lnTo>
                    <a:lnTo>
                      <a:pt x="109" y="2277"/>
                    </a:lnTo>
                    <a:cubicBezTo>
                      <a:pt x="99" y="2286"/>
                      <a:pt x="119" y="2306"/>
                      <a:pt x="129" y="2317"/>
                    </a:cubicBezTo>
                    <a:cubicBezTo>
                      <a:pt x="148" y="2317"/>
                      <a:pt x="168" y="2306"/>
                      <a:pt x="168" y="2286"/>
                    </a:cubicBezTo>
                    <a:cubicBezTo>
                      <a:pt x="168" y="2286"/>
                      <a:pt x="277" y="1842"/>
                      <a:pt x="277" y="1277"/>
                    </a:cubicBezTo>
                    <a:cubicBezTo>
                      <a:pt x="277" y="881"/>
                      <a:pt x="228" y="436"/>
                      <a:pt x="69" y="21"/>
                    </a:cubicBezTo>
                    <a:cubicBezTo>
                      <a:pt x="60" y="1"/>
                      <a:pt x="49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40"/>
              <p:cNvSpPr/>
              <p:nvPr/>
            </p:nvSpPr>
            <p:spPr>
              <a:xfrm>
                <a:off x="7646329" y="3275620"/>
                <a:ext cx="33124" cy="126042"/>
              </a:xfrm>
              <a:custGeom>
                <a:rect b="b" l="l" r="r" t="t"/>
                <a:pathLst>
                  <a:path extrusionOk="0" h="2226" w="585">
                    <a:moveTo>
                      <a:pt x="38" y="1"/>
                    </a:moveTo>
                    <a:cubicBezTo>
                      <a:pt x="32" y="1"/>
                      <a:pt x="26" y="2"/>
                      <a:pt x="21" y="5"/>
                    </a:cubicBezTo>
                    <a:cubicBezTo>
                      <a:pt x="11" y="25"/>
                      <a:pt x="1" y="45"/>
                      <a:pt x="21" y="54"/>
                    </a:cubicBezTo>
                    <a:cubicBezTo>
                      <a:pt x="218" y="312"/>
                      <a:pt x="347" y="589"/>
                      <a:pt x="416" y="846"/>
                    </a:cubicBezTo>
                    <a:cubicBezTo>
                      <a:pt x="496" y="1103"/>
                      <a:pt x="515" y="1351"/>
                      <a:pt x="515" y="1558"/>
                    </a:cubicBezTo>
                    <a:cubicBezTo>
                      <a:pt x="515" y="1747"/>
                      <a:pt x="496" y="1905"/>
                      <a:pt x="476" y="2014"/>
                    </a:cubicBezTo>
                    <a:cubicBezTo>
                      <a:pt x="466" y="2064"/>
                      <a:pt x="456" y="2113"/>
                      <a:pt x="456" y="2143"/>
                    </a:cubicBezTo>
                    <a:cubicBezTo>
                      <a:pt x="446" y="2152"/>
                      <a:pt x="446" y="2162"/>
                      <a:pt x="446" y="2172"/>
                    </a:cubicBezTo>
                    <a:lnTo>
                      <a:pt x="446" y="2182"/>
                    </a:lnTo>
                    <a:lnTo>
                      <a:pt x="436" y="2182"/>
                    </a:lnTo>
                    <a:cubicBezTo>
                      <a:pt x="436" y="2202"/>
                      <a:pt x="446" y="2222"/>
                      <a:pt x="466" y="2222"/>
                    </a:cubicBezTo>
                    <a:cubicBezTo>
                      <a:pt x="469" y="2224"/>
                      <a:pt x="472" y="2226"/>
                      <a:pt x="476" y="2226"/>
                    </a:cubicBezTo>
                    <a:cubicBezTo>
                      <a:pt x="486" y="2226"/>
                      <a:pt x="498" y="2217"/>
                      <a:pt x="506" y="2202"/>
                    </a:cubicBezTo>
                    <a:cubicBezTo>
                      <a:pt x="506" y="2202"/>
                      <a:pt x="585" y="1945"/>
                      <a:pt x="585" y="1558"/>
                    </a:cubicBezTo>
                    <a:cubicBezTo>
                      <a:pt x="585" y="1341"/>
                      <a:pt x="555" y="1094"/>
                      <a:pt x="486" y="826"/>
                    </a:cubicBezTo>
                    <a:cubicBezTo>
                      <a:pt x="407" y="559"/>
                      <a:pt x="278" y="282"/>
                      <a:pt x="70" y="15"/>
                    </a:cubicBezTo>
                    <a:cubicBezTo>
                      <a:pt x="63" y="8"/>
                      <a:pt x="51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40"/>
              <p:cNvSpPr/>
              <p:nvPr/>
            </p:nvSpPr>
            <p:spPr>
              <a:xfrm>
                <a:off x="7698988" y="3264805"/>
                <a:ext cx="28085" cy="100788"/>
              </a:xfrm>
              <a:custGeom>
                <a:rect b="b" l="l" r="r" t="t"/>
                <a:pathLst>
                  <a:path extrusionOk="0" h="1780" w="496">
                    <a:moveTo>
                      <a:pt x="41" y="1"/>
                    </a:moveTo>
                    <a:cubicBezTo>
                      <a:pt x="33" y="1"/>
                      <a:pt x="26" y="3"/>
                      <a:pt x="21" y="8"/>
                    </a:cubicBezTo>
                    <a:cubicBezTo>
                      <a:pt x="1" y="18"/>
                      <a:pt x="1" y="38"/>
                      <a:pt x="21" y="58"/>
                    </a:cubicBezTo>
                    <a:cubicBezTo>
                      <a:pt x="71" y="97"/>
                      <a:pt x="110" y="157"/>
                      <a:pt x="150" y="226"/>
                    </a:cubicBezTo>
                    <a:cubicBezTo>
                      <a:pt x="209" y="355"/>
                      <a:pt x="258" y="513"/>
                      <a:pt x="298" y="671"/>
                    </a:cubicBezTo>
                    <a:cubicBezTo>
                      <a:pt x="357" y="929"/>
                      <a:pt x="387" y="1195"/>
                      <a:pt x="407" y="1393"/>
                    </a:cubicBezTo>
                    <a:cubicBezTo>
                      <a:pt x="417" y="1502"/>
                      <a:pt x="417" y="1582"/>
                      <a:pt x="427" y="1650"/>
                    </a:cubicBezTo>
                    <a:lnTo>
                      <a:pt x="427" y="1720"/>
                    </a:lnTo>
                    <a:lnTo>
                      <a:pt x="427" y="1740"/>
                    </a:lnTo>
                    <a:cubicBezTo>
                      <a:pt x="427" y="1760"/>
                      <a:pt x="447" y="1780"/>
                      <a:pt x="456" y="1780"/>
                    </a:cubicBezTo>
                    <a:cubicBezTo>
                      <a:pt x="476" y="1780"/>
                      <a:pt x="496" y="1760"/>
                      <a:pt x="496" y="1740"/>
                    </a:cubicBezTo>
                    <a:cubicBezTo>
                      <a:pt x="496" y="1740"/>
                      <a:pt x="486" y="1403"/>
                      <a:pt x="436" y="1027"/>
                    </a:cubicBezTo>
                    <a:cubicBezTo>
                      <a:pt x="407" y="830"/>
                      <a:pt x="367" y="632"/>
                      <a:pt x="308" y="454"/>
                    </a:cubicBezTo>
                    <a:cubicBezTo>
                      <a:pt x="278" y="355"/>
                      <a:pt x="249" y="275"/>
                      <a:pt x="199" y="196"/>
                    </a:cubicBezTo>
                    <a:cubicBezTo>
                      <a:pt x="159" y="127"/>
                      <a:pt x="120" y="58"/>
                      <a:pt x="60" y="8"/>
                    </a:cubicBezTo>
                    <a:cubicBezTo>
                      <a:pt x="56" y="3"/>
                      <a:pt x="48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40"/>
              <p:cNvSpPr/>
              <p:nvPr/>
            </p:nvSpPr>
            <p:spPr>
              <a:xfrm>
                <a:off x="7175683" y="2091587"/>
                <a:ext cx="52206" cy="18346"/>
              </a:xfrm>
              <a:custGeom>
                <a:rect b="b" l="l" r="r" t="t"/>
                <a:pathLst>
                  <a:path extrusionOk="0" h="324" w="922">
                    <a:moveTo>
                      <a:pt x="46" y="1"/>
                    </a:moveTo>
                    <a:cubicBezTo>
                      <a:pt x="40" y="1"/>
                      <a:pt x="35" y="3"/>
                      <a:pt x="31" y="7"/>
                    </a:cubicBezTo>
                    <a:cubicBezTo>
                      <a:pt x="11" y="17"/>
                      <a:pt x="1" y="37"/>
                      <a:pt x="11" y="46"/>
                    </a:cubicBezTo>
                    <a:cubicBezTo>
                      <a:pt x="60" y="145"/>
                      <a:pt x="139" y="215"/>
                      <a:pt x="218" y="264"/>
                    </a:cubicBezTo>
                    <a:cubicBezTo>
                      <a:pt x="297" y="304"/>
                      <a:pt x="387" y="324"/>
                      <a:pt x="476" y="324"/>
                    </a:cubicBezTo>
                    <a:cubicBezTo>
                      <a:pt x="575" y="324"/>
                      <a:pt x="664" y="304"/>
                      <a:pt x="743" y="264"/>
                    </a:cubicBezTo>
                    <a:cubicBezTo>
                      <a:pt x="772" y="255"/>
                      <a:pt x="812" y="225"/>
                      <a:pt x="842" y="205"/>
                    </a:cubicBezTo>
                    <a:cubicBezTo>
                      <a:pt x="871" y="175"/>
                      <a:pt x="891" y="156"/>
                      <a:pt x="911" y="126"/>
                    </a:cubicBezTo>
                    <a:cubicBezTo>
                      <a:pt x="921" y="106"/>
                      <a:pt x="911" y="86"/>
                      <a:pt x="891" y="77"/>
                    </a:cubicBezTo>
                    <a:cubicBezTo>
                      <a:pt x="888" y="73"/>
                      <a:pt x="885" y="72"/>
                      <a:pt x="881" y="72"/>
                    </a:cubicBezTo>
                    <a:cubicBezTo>
                      <a:pt x="871" y="72"/>
                      <a:pt x="859" y="79"/>
                      <a:pt x="852" y="86"/>
                    </a:cubicBezTo>
                    <a:cubicBezTo>
                      <a:pt x="842" y="116"/>
                      <a:pt x="822" y="136"/>
                      <a:pt x="792" y="156"/>
                    </a:cubicBezTo>
                    <a:cubicBezTo>
                      <a:pt x="763" y="185"/>
                      <a:pt x="713" y="215"/>
                      <a:pt x="654" y="235"/>
                    </a:cubicBezTo>
                    <a:cubicBezTo>
                      <a:pt x="605" y="244"/>
                      <a:pt x="545" y="264"/>
                      <a:pt x="476" y="264"/>
                    </a:cubicBezTo>
                    <a:cubicBezTo>
                      <a:pt x="396" y="264"/>
                      <a:pt x="317" y="244"/>
                      <a:pt x="248" y="205"/>
                    </a:cubicBezTo>
                    <a:cubicBezTo>
                      <a:pt x="179" y="165"/>
                      <a:pt x="119" y="106"/>
                      <a:pt x="70" y="17"/>
                    </a:cubicBezTo>
                    <a:cubicBezTo>
                      <a:pt x="64" y="5"/>
                      <a:pt x="55" y="1"/>
                      <a:pt x="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3" name="Google Shape;783;p40"/>
            <p:cNvSpPr/>
            <p:nvPr/>
          </p:nvSpPr>
          <p:spPr>
            <a:xfrm flipH="1">
              <a:off x="8663198" y="3556872"/>
              <a:ext cx="778352" cy="872448"/>
            </a:xfrm>
            <a:custGeom>
              <a:rect b="b" l="l" r="r" t="t"/>
              <a:pathLst>
                <a:path extrusionOk="0" h="4942" w="5168">
                  <a:moveTo>
                    <a:pt x="2116" y="1"/>
                  </a:moveTo>
                  <a:cubicBezTo>
                    <a:pt x="1574" y="1"/>
                    <a:pt x="1693" y="4467"/>
                    <a:pt x="1693" y="4467"/>
                  </a:cubicBezTo>
                  <a:cubicBezTo>
                    <a:pt x="1186" y="3479"/>
                    <a:pt x="313" y="2928"/>
                    <a:pt x="78" y="2928"/>
                  </a:cubicBezTo>
                  <a:cubicBezTo>
                    <a:pt x="20" y="2928"/>
                    <a:pt x="0" y="2962"/>
                    <a:pt x="35" y="3030"/>
                  </a:cubicBezTo>
                  <a:cubicBezTo>
                    <a:pt x="271" y="3520"/>
                    <a:pt x="1456" y="4594"/>
                    <a:pt x="1456" y="4594"/>
                  </a:cubicBezTo>
                  <a:cubicBezTo>
                    <a:pt x="761" y="4625"/>
                    <a:pt x="287" y="4688"/>
                    <a:pt x="287" y="4768"/>
                  </a:cubicBezTo>
                  <a:cubicBezTo>
                    <a:pt x="287" y="4863"/>
                    <a:pt x="1235" y="4941"/>
                    <a:pt x="2388" y="4941"/>
                  </a:cubicBezTo>
                  <a:cubicBezTo>
                    <a:pt x="3541" y="4941"/>
                    <a:pt x="4473" y="4863"/>
                    <a:pt x="4473" y="4768"/>
                  </a:cubicBezTo>
                  <a:cubicBezTo>
                    <a:pt x="4473" y="4673"/>
                    <a:pt x="3889" y="4610"/>
                    <a:pt x="3051" y="4578"/>
                  </a:cubicBezTo>
                  <a:cubicBezTo>
                    <a:pt x="3826" y="4105"/>
                    <a:pt x="5168" y="3188"/>
                    <a:pt x="5041" y="2809"/>
                  </a:cubicBezTo>
                  <a:cubicBezTo>
                    <a:pt x="5022" y="2753"/>
                    <a:pt x="4977" y="2728"/>
                    <a:pt x="4912" y="2728"/>
                  </a:cubicBezTo>
                  <a:cubicBezTo>
                    <a:pt x="4355" y="2728"/>
                    <a:pt x="2341" y="4578"/>
                    <a:pt x="2341" y="4578"/>
                  </a:cubicBezTo>
                  <a:cubicBezTo>
                    <a:pt x="2341" y="4578"/>
                    <a:pt x="3984" y="929"/>
                    <a:pt x="3430" y="535"/>
                  </a:cubicBezTo>
                  <a:cubicBezTo>
                    <a:pt x="3405" y="516"/>
                    <a:pt x="3378" y="507"/>
                    <a:pt x="3351" y="507"/>
                  </a:cubicBezTo>
                  <a:cubicBezTo>
                    <a:pt x="2803" y="507"/>
                    <a:pt x="2057" y="4183"/>
                    <a:pt x="2057" y="4183"/>
                  </a:cubicBezTo>
                  <a:cubicBezTo>
                    <a:pt x="2057" y="4183"/>
                    <a:pt x="2767" y="282"/>
                    <a:pt x="2167" y="13"/>
                  </a:cubicBezTo>
                  <a:cubicBezTo>
                    <a:pt x="2149" y="5"/>
                    <a:pt x="2132" y="1"/>
                    <a:pt x="2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ll About International Day Of People With Disabilities by Slidesgo">
  <a:themeElements>
    <a:clrScheme name="Simple Light">
      <a:dk1>
        <a:srgbClr val="272727"/>
      </a:dk1>
      <a:lt1>
        <a:srgbClr val="FFF8F3"/>
      </a:lt1>
      <a:dk2>
        <a:srgbClr val="FADBAF"/>
      </a:dk2>
      <a:lt2>
        <a:srgbClr val="C34A23"/>
      </a:lt2>
      <a:accent1>
        <a:srgbClr val="A76936"/>
      </a:accent1>
      <a:accent2>
        <a:srgbClr val="237A78"/>
      </a:accent2>
      <a:accent3>
        <a:srgbClr val="5860A2"/>
      </a:accent3>
      <a:accent4>
        <a:srgbClr val="9CA4DB"/>
      </a:accent4>
      <a:accent5>
        <a:srgbClr val="CACFEB"/>
      </a:accent5>
      <a:accent6>
        <a:srgbClr val="FFFFFF"/>
      </a:accent6>
      <a:hlink>
        <a:srgbClr val="2727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